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sldIdLst>
    <p:sldId id="256" r:id="rId5"/>
    <p:sldId id="343" r:id="rId6"/>
    <p:sldId id="289" r:id="rId7"/>
    <p:sldId id="344" r:id="rId8"/>
    <p:sldId id="345" r:id="rId9"/>
    <p:sldId id="282" r:id="rId10"/>
    <p:sldId id="258" r:id="rId11"/>
    <p:sldId id="335" r:id="rId12"/>
    <p:sldId id="298" r:id="rId13"/>
    <p:sldId id="338" r:id="rId14"/>
    <p:sldId id="339" r:id="rId15"/>
    <p:sldId id="340" r:id="rId16"/>
    <p:sldId id="341" r:id="rId17"/>
    <p:sldId id="346" r:id="rId18"/>
    <p:sldId id="307" r:id="rId19"/>
    <p:sldId id="309" r:id="rId20"/>
    <p:sldId id="319" r:id="rId21"/>
    <p:sldId id="320" r:id="rId22"/>
    <p:sldId id="321" r:id="rId23"/>
    <p:sldId id="347" r:id="rId24"/>
    <p:sldId id="311" r:id="rId25"/>
    <p:sldId id="322" r:id="rId26"/>
    <p:sldId id="303" r:id="rId27"/>
    <p:sldId id="324" r:id="rId28"/>
    <p:sldId id="323" r:id="rId29"/>
    <p:sldId id="348" r:id="rId30"/>
    <p:sldId id="313" r:id="rId31"/>
    <p:sldId id="325" r:id="rId32"/>
    <p:sldId id="326" r:id="rId33"/>
    <p:sldId id="327" r:id="rId34"/>
    <p:sldId id="349" r:id="rId35"/>
    <p:sldId id="315" r:id="rId36"/>
    <p:sldId id="328" r:id="rId37"/>
    <p:sldId id="305" r:id="rId38"/>
    <p:sldId id="350" r:id="rId39"/>
    <p:sldId id="317" r:id="rId40"/>
    <p:sldId id="330" r:id="rId41"/>
    <p:sldId id="331" r:id="rId42"/>
    <p:sldId id="332" r:id="rId43"/>
    <p:sldId id="318" r:id="rId44"/>
    <p:sldId id="333" r:id="rId45"/>
    <p:sldId id="351" r:id="rId46"/>
    <p:sldId id="353" r:id="rId47"/>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7B6"/>
    <a:srgbClr val="F0F0F0"/>
    <a:srgbClr val="BCFCDE"/>
    <a:srgbClr val="FF4F57"/>
    <a:srgbClr val="014B30"/>
    <a:srgbClr val="ED7D31"/>
    <a:srgbClr val="FCA5C7"/>
    <a:srgbClr val="C9D4DD"/>
    <a:srgbClr val="091C3B"/>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480A43-FD79-4C27-887D-EE357D597788}" v="12" dt="2022-08-29T11:40:20.253"/>
    <p1510:client id="{83B46858-62DF-44A6-A748-C77DD0651D9A}" v="4" dt="2022-08-29T11:30:38.950"/>
    <p1510:client id="{8559F627-0B91-4FC5-9EF8-737AE42A0C32}" v="1" dt="2022-08-29T07:33:47.048"/>
    <p1510:client id="{C33E0D12-F605-48F5-980E-641D9247A453}" v="6" dt="2022-08-29T11:56:12.723"/>
    <p1510:client id="{CCF15FA4-31AE-4B70-BDAA-F08955546037}" v="33" dt="2022-08-30T03:59:09.947"/>
    <p1510:client id="{FF490108-8486-4AFA-9F6C-A346A363EF0F}" v="7" dt="2022-08-29T11:25:57.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emi Tytti" userId="S::tytti.niemi@aalto.fi::28cfec8f-46a1-45a6-a3ae-1f42811e3697" providerId="AD" clId="Web-{FF490108-8486-4AFA-9F6C-A346A363EF0F}"/>
    <pc:docChg chg="modSld">
      <pc:chgData name="Niemi Tytti" userId="S::tytti.niemi@aalto.fi::28cfec8f-46a1-45a6-a3ae-1f42811e3697" providerId="AD" clId="Web-{FF490108-8486-4AFA-9F6C-A346A363EF0F}" dt="2022-08-29T11:25:57.325" v="6"/>
      <pc:docMkLst>
        <pc:docMk/>
      </pc:docMkLst>
      <pc:sldChg chg="addAnim modAnim">
        <pc:chgData name="Niemi Tytti" userId="S::tytti.niemi@aalto.fi::28cfec8f-46a1-45a6-a3ae-1f42811e3697" providerId="AD" clId="Web-{FF490108-8486-4AFA-9F6C-A346A363EF0F}" dt="2022-08-29T11:25:57.325" v="6"/>
        <pc:sldMkLst>
          <pc:docMk/>
          <pc:sldMk cId="3189061809" sldId="305"/>
        </pc:sldMkLst>
      </pc:sldChg>
    </pc:docChg>
  </pc:docChgLst>
  <pc:docChgLst>
    <pc:chgData name="Khanal Shradha" userId="S::shradha.khanal@aalto.fi::baa04b9e-f71c-449d-9099-a4636f25f087" providerId="AD" clId="Web-{4423F991-EC3A-4D11-AC47-483BEAD06FC2}"/>
    <pc:docChg chg="modSld">
      <pc:chgData name="Khanal Shradha" userId="S::shradha.khanal@aalto.fi::baa04b9e-f71c-449d-9099-a4636f25f087" providerId="AD" clId="Web-{4423F991-EC3A-4D11-AC47-483BEAD06FC2}" dt="2022-08-26T11:38:10.587" v="1" actId="20577"/>
      <pc:docMkLst>
        <pc:docMk/>
      </pc:docMkLst>
      <pc:sldChg chg="modSp">
        <pc:chgData name="Khanal Shradha" userId="S::shradha.khanal@aalto.fi::baa04b9e-f71c-449d-9099-a4636f25f087" providerId="AD" clId="Web-{4423F991-EC3A-4D11-AC47-483BEAD06FC2}" dt="2022-08-26T11:38:10.587" v="1" actId="20577"/>
        <pc:sldMkLst>
          <pc:docMk/>
          <pc:sldMk cId="1103511736" sldId="321"/>
        </pc:sldMkLst>
        <pc:spChg chg="mod">
          <ac:chgData name="Khanal Shradha" userId="S::shradha.khanal@aalto.fi::baa04b9e-f71c-449d-9099-a4636f25f087" providerId="AD" clId="Web-{4423F991-EC3A-4D11-AC47-483BEAD06FC2}" dt="2022-08-26T11:38:10.587" v="1" actId="20577"/>
          <ac:spMkLst>
            <pc:docMk/>
            <pc:sldMk cId="1103511736" sldId="321"/>
            <ac:spMk id="33" creationId="{D3759130-7257-4F99-A798-A0175D09B0F1}"/>
          </ac:spMkLst>
        </pc:spChg>
      </pc:sldChg>
    </pc:docChg>
  </pc:docChgLst>
  <pc:docChgLst>
    <pc:chgData name="Halén Leevi" userId="S::leevi.halen@aalto.fi::f334b0c4-3004-4825-97ea-225063539c71" providerId="AD" clId="Web-{2D480A43-FD79-4C27-887D-EE357D597788}"/>
    <pc:docChg chg="modSld">
      <pc:chgData name="Halén Leevi" userId="S::leevi.halen@aalto.fi::f334b0c4-3004-4825-97ea-225063539c71" providerId="AD" clId="Web-{2D480A43-FD79-4C27-887D-EE357D597788}" dt="2022-08-29T11:40:20.253" v="8" actId="20577"/>
      <pc:docMkLst>
        <pc:docMk/>
      </pc:docMkLst>
      <pc:sldChg chg="modSp">
        <pc:chgData name="Halén Leevi" userId="S::leevi.halen@aalto.fi::f334b0c4-3004-4825-97ea-225063539c71" providerId="AD" clId="Web-{2D480A43-FD79-4C27-887D-EE357D597788}" dt="2022-08-29T11:18:27.703" v="6" actId="20577"/>
        <pc:sldMkLst>
          <pc:docMk/>
          <pc:sldMk cId="2413775180" sldId="307"/>
        </pc:sldMkLst>
        <pc:spChg chg="mod">
          <ac:chgData name="Halén Leevi" userId="S::leevi.halen@aalto.fi::f334b0c4-3004-4825-97ea-225063539c71" providerId="AD" clId="Web-{2D480A43-FD79-4C27-887D-EE357D597788}" dt="2022-08-29T11:18:27.703" v="6" actId="20577"/>
          <ac:spMkLst>
            <pc:docMk/>
            <pc:sldMk cId="2413775180" sldId="307"/>
            <ac:spMk id="36" creationId="{44EE83F0-841F-4F05-AB91-B31462EE0B4A}"/>
          </ac:spMkLst>
        </pc:spChg>
      </pc:sldChg>
      <pc:sldChg chg="modSp">
        <pc:chgData name="Halén Leevi" userId="S::leevi.halen@aalto.fi::f334b0c4-3004-4825-97ea-225063539c71" providerId="AD" clId="Web-{2D480A43-FD79-4C27-887D-EE357D597788}" dt="2022-08-29T11:40:20.253" v="8" actId="20577"/>
        <pc:sldMkLst>
          <pc:docMk/>
          <pc:sldMk cId="2467738240" sldId="327"/>
        </pc:sldMkLst>
        <pc:spChg chg="mod">
          <ac:chgData name="Halén Leevi" userId="S::leevi.halen@aalto.fi::f334b0c4-3004-4825-97ea-225063539c71" providerId="AD" clId="Web-{2D480A43-FD79-4C27-887D-EE357D597788}" dt="2022-08-29T11:40:20.253" v="8" actId="20577"/>
          <ac:spMkLst>
            <pc:docMk/>
            <pc:sldMk cId="2467738240" sldId="327"/>
            <ac:spMk id="36" creationId="{44EE83F0-841F-4F05-AB91-B31462EE0B4A}"/>
          </ac:spMkLst>
        </pc:spChg>
      </pc:sldChg>
      <pc:sldChg chg="modSp">
        <pc:chgData name="Halén Leevi" userId="S::leevi.halen@aalto.fi::f334b0c4-3004-4825-97ea-225063539c71" providerId="AD" clId="Web-{2D480A43-FD79-4C27-887D-EE357D597788}" dt="2022-08-29T10:58:22.482" v="3" actId="20577"/>
        <pc:sldMkLst>
          <pc:docMk/>
          <pc:sldMk cId="3046674824" sldId="345"/>
        </pc:sldMkLst>
        <pc:spChg chg="mod">
          <ac:chgData name="Halén Leevi" userId="S::leevi.halen@aalto.fi::f334b0c4-3004-4825-97ea-225063539c71" providerId="AD" clId="Web-{2D480A43-FD79-4C27-887D-EE357D597788}" dt="2022-08-29T10:58:22.482" v="3" actId="20577"/>
          <ac:spMkLst>
            <pc:docMk/>
            <pc:sldMk cId="3046674824" sldId="345"/>
            <ac:spMk id="7" creationId="{09726ED9-B24A-0552-9903-CDBF8BCE3368}"/>
          </ac:spMkLst>
        </pc:spChg>
      </pc:sldChg>
    </pc:docChg>
  </pc:docChgLst>
  <pc:docChgLst>
    <pc:chgData name="Niemi Tytti" userId="S::tytti.niemi@aalto.fi::28cfec8f-46a1-45a6-a3ae-1f42811e3697" providerId="AD" clId="Web-{850B3BA3-C042-4FEE-A114-A064D4621B78}"/>
    <pc:docChg chg="addSld delSld modSld sldOrd">
      <pc:chgData name="Niemi Tytti" userId="S::tytti.niemi@aalto.fi::28cfec8f-46a1-45a6-a3ae-1f42811e3697" providerId="AD" clId="Web-{850B3BA3-C042-4FEE-A114-A064D4621B78}" dt="2022-08-27T06:29:45.803" v="331"/>
      <pc:docMkLst>
        <pc:docMk/>
      </pc:docMkLst>
      <pc:sldChg chg="addSp delSp modSp">
        <pc:chgData name="Niemi Tytti" userId="S::tytti.niemi@aalto.fi::28cfec8f-46a1-45a6-a3ae-1f42811e3697" providerId="AD" clId="Web-{850B3BA3-C042-4FEE-A114-A064D4621B78}" dt="2022-08-27T06:29:05.241" v="330" actId="14100"/>
        <pc:sldMkLst>
          <pc:docMk/>
          <pc:sldMk cId="898064558" sldId="258"/>
        </pc:sldMkLst>
        <pc:spChg chg="del">
          <ac:chgData name="Niemi Tytti" userId="S::tytti.niemi@aalto.fi::28cfec8f-46a1-45a6-a3ae-1f42811e3697" providerId="AD" clId="Web-{850B3BA3-C042-4FEE-A114-A064D4621B78}" dt="2022-08-27T06:27:58.913" v="302"/>
          <ac:spMkLst>
            <pc:docMk/>
            <pc:sldMk cId="898064558" sldId="258"/>
            <ac:spMk id="4" creationId="{07249AEE-8B28-494E-84AB-2A31875ACABF}"/>
          </ac:spMkLst>
        </pc:spChg>
        <pc:spChg chg="add mod">
          <ac:chgData name="Niemi Tytti" userId="S::tytti.niemi@aalto.fi::28cfec8f-46a1-45a6-a3ae-1f42811e3697" providerId="AD" clId="Web-{850B3BA3-C042-4FEE-A114-A064D4621B78}" dt="2022-08-27T06:25:27.179" v="253" actId="1076"/>
          <ac:spMkLst>
            <pc:docMk/>
            <pc:sldMk cId="898064558" sldId="258"/>
            <ac:spMk id="7" creationId="{09B8095B-F104-4FF4-2AC0-E515722AA7B9}"/>
          </ac:spMkLst>
        </pc:spChg>
        <pc:spChg chg="add">
          <ac:chgData name="Niemi Tytti" userId="S::tytti.niemi@aalto.fi::28cfec8f-46a1-45a6-a3ae-1f42811e3697" providerId="AD" clId="Web-{850B3BA3-C042-4FEE-A114-A064D4621B78}" dt="2022-08-27T06:24:00.710" v="236"/>
          <ac:spMkLst>
            <pc:docMk/>
            <pc:sldMk cId="898064558" sldId="258"/>
            <ac:spMk id="9" creationId="{4D9B1AB4-F0EF-06BF-999B-97173CA41CE3}"/>
          </ac:spMkLst>
        </pc:spChg>
        <pc:spChg chg="mod">
          <ac:chgData name="Niemi Tytti" userId="S::tytti.niemi@aalto.fi::28cfec8f-46a1-45a6-a3ae-1f42811e3697" providerId="AD" clId="Web-{850B3BA3-C042-4FEE-A114-A064D4621B78}" dt="2022-08-27T06:29:05.241" v="330" actId="14100"/>
          <ac:spMkLst>
            <pc:docMk/>
            <pc:sldMk cId="898064558" sldId="258"/>
            <ac:spMk id="36" creationId="{F9F0E71E-227B-443C-8E04-3136EAD7484E}"/>
          </ac:spMkLst>
        </pc:spChg>
        <pc:spChg chg="mod">
          <ac:chgData name="Niemi Tytti" userId="S::tytti.niemi@aalto.fi::28cfec8f-46a1-45a6-a3ae-1f42811e3697" providerId="AD" clId="Web-{850B3BA3-C042-4FEE-A114-A064D4621B78}" dt="2022-08-27T06:27:57.085" v="301" actId="20577"/>
          <ac:spMkLst>
            <pc:docMk/>
            <pc:sldMk cId="898064558" sldId="258"/>
            <ac:spMk id="52" creationId="{5B53448B-FF65-4829-AC63-3BFAC2992E03}"/>
          </ac:spMkLst>
        </pc:spChg>
        <pc:spChg chg="mod">
          <ac:chgData name="Niemi Tytti" userId="S::tytti.niemi@aalto.fi::28cfec8f-46a1-45a6-a3ae-1f42811e3697" providerId="AD" clId="Web-{850B3BA3-C042-4FEE-A114-A064D4621B78}" dt="2022-08-27T06:26:12.569" v="266" actId="14100"/>
          <ac:spMkLst>
            <pc:docMk/>
            <pc:sldMk cId="898064558" sldId="258"/>
            <ac:spMk id="71" creationId="{34FB0098-1363-4BA2-B427-20DAB07EDA7E}"/>
          </ac:spMkLst>
        </pc:spChg>
        <pc:spChg chg="mod">
          <ac:chgData name="Niemi Tytti" userId="S::tytti.niemi@aalto.fi::28cfec8f-46a1-45a6-a3ae-1f42811e3697" providerId="AD" clId="Web-{850B3BA3-C042-4FEE-A114-A064D4621B78}" dt="2022-08-27T06:26:51.116" v="280" actId="20577"/>
          <ac:spMkLst>
            <pc:docMk/>
            <pc:sldMk cId="898064558" sldId="258"/>
            <ac:spMk id="72" creationId="{627F77FA-55ED-437F-AFCD-8A636ADE2F6F}"/>
          </ac:spMkLst>
        </pc:spChg>
        <pc:spChg chg="add mod">
          <ac:chgData name="Niemi Tytti" userId="S::tytti.niemi@aalto.fi::28cfec8f-46a1-45a6-a3ae-1f42811e3697" providerId="AD" clId="Web-{850B3BA3-C042-4FEE-A114-A064D4621B78}" dt="2022-08-27T06:25:34.991" v="254" actId="1076"/>
          <ac:spMkLst>
            <pc:docMk/>
            <pc:sldMk cId="898064558" sldId="258"/>
            <ac:spMk id="86" creationId="{053242AF-69C7-479D-B50A-BDE4CD6748EA}"/>
          </ac:spMkLst>
        </pc:spChg>
        <pc:spChg chg="mod">
          <ac:chgData name="Niemi Tytti" userId="S::tytti.niemi@aalto.fi::28cfec8f-46a1-45a6-a3ae-1f42811e3697" providerId="AD" clId="Web-{850B3BA3-C042-4FEE-A114-A064D4621B78}" dt="2022-08-27T06:28:26.413" v="311" actId="20577"/>
          <ac:spMkLst>
            <pc:docMk/>
            <pc:sldMk cId="898064558" sldId="258"/>
            <ac:spMk id="90" creationId="{6253C17D-F152-48A5-8119-B9FB2A6BA984}"/>
          </ac:spMkLst>
        </pc:spChg>
        <pc:spChg chg="mod">
          <ac:chgData name="Niemi Tytti" userId="S::tytti.niemi@aalto.fi::28cfec8f-46a1-45a6-a3ae-1f42811e3697" providerId="AD" clId="Web-{850B3BA3-C042-4FEE-A114-A064D4621B78}" dt="2022-08-27T06:26:28.226" v="269" actId="20577"/>
          <ac:spMkLst>
            <pc:docMk/>
            <pc:sldMk cId="898064558" sldId="258"/>
            <ac:spMk id="91" creationId="{AA643B17-7559-415A-8812-2B025755ADC1}"/>
          </ac:spMkLst>
        </pc:spChg>
        <pc:spChg chg="add">
          <ac:chgData name="Niemi Tytti" userId="S::tytti.niemi@aalto.fi::28cfec8f-46a1-45a6-a3ae-1f42811e3697" providerId="AD" clId="Web-{850B3BA3-C042-4FEE-A114-A064D4621B78}" dt="2022-08-27T06:24:00.773" v="238"/>
          <ac:spMkLst>
            <pc:docMk/>
            <pc:sldMk cId="898064558" sldId="258"/>
            <ac:spMk id="92" creationId="{8A8D0933-6B69-2FBC-FC4E-0B6AF138C829}"/>
          </ac:spMkLst>
        </pc:spChg>
        <pc:spChg chg="add">
          <ac:chgData name="Niemi Tytti" userId="S::tytti.niemi@aalto.fi::28cfec8f-46a1-45a6-a3ae-1f42811e3697" providerId="AD" clId="Web-{850B3BA3-C042-4FEE-A114-A064D4621B78}" dt="2022-08-27T06:24:00.804" v="239"/>
          <ac:spMkLst>
            <pc:docMk/>
            <pc:sldMk cId="898064558" sldId="258"/>
            <ac:spMk id="94" creationId="{2F036E6A-1FEB-EB1E-8FB3-71FCFBA48137}"/>
          </ac:spMkLst>
        </pc:spChg>
        <pc:spChg chg="add">
          <ac:chgData name="Niemi Tytti" userId="S::tytti.niemi@aalto.fi::28cfec8f-46a1-45a6-a3ae-1f42811e3697" providerId="AD" clId="Web-{850B3BA3-C042-4FEE-A114-A064D4621B78}" dt="2022-08-27T06:24:00.835" v="240"/>
          <ac:spMkLst>
            <pc:docMk/>
            <pc:sldMk cId="898064558" sldId="258"/>
            <ac:spMk id="96" creationId="{09211DC6-E86F-FF4B-1F0A-893F81EEF50F}"/>
          </ac:spMkLst>
        </pc:spChg>
        <pc:spChg chg="add mod">
          <ac:chgData name="Niemi Tytti" userId="S::tytti.niemi@aalto.fi::28cfec8f-46a1-45a6-a3ae-1f42811e3697" providerId="AD" clId="Web-{850B3BA3-C042-4FEE-A114-A064D4621B78}" dt="2022-08-27T06:24:37.851" v="250" actId="20577"/>
          <ac:spMkLst>
            <pc:docMk/>
            <pc:sldMk cId="898064558" sldId="258"/>
            <ac:spMk id="98" creationId="{F2DE35C5-F7C2-02C6-28DE-5F00221B5772}"/>
          </ac:spMkLst>
        </pc:spChg>
      </pc:sldChg>
      <pc:sldChg chg="addSp delSp modSp ord">
        <pc:chgData name="Niemi Tytti" userId="S::tytti.niemi@aalto.fi::28cfec8f-46a1-45a6-a3ae-1f42811e3697" providerId="AD" clId="Web-{850B3BA3-C042-4FEE-A114-A064D4621B78}" dt="2022-08-27T06:23:21.882" v="234" actId="1076"/>
        <pc:sldMkLst>
          <pc:docMk/>
          <pc:sldMk cId="1502995096" sldId="282"/>
        </pc:sldMkLst>
        <pc:spChg chg="mod">
          <ac:chgData name="Niemi Tytti" userId="S::tytti.niemi@aalto.fi::28cfec8f-46a1-45a6-a3ae-1f42811e3697" providerId="AD" clId="Web-{850B3BA3-C042-4FEE-A114-A064D4621B78}" dt="2022-08-27T06:23:21.882" v="234" actId="1076"/>
          <ac:spMkLst>
            <pc:docMk/>
            <pc:sldMk cId="1502995096" sldId="282"/>
            <ac:spMk id="3" creationId="{4095DFF4-2354-4AAB-B191-3ABC9D0C944D}"/>
          </ac:spMkLst>
        </pc:spChg>
        <pc:spChg chg="del">
          <ac:chgData name="Niemi Tytti" userId="S::tytti.niemi@aalto.fi::28cfec8f-46a1-45a6-a3ae-1f42811e3697" providerId="AD" clId="Web-{850B3BA3-C042-4FEE-A114-A064D4621B78}" dt="2022-08-27T06:23:02.335" v="226"/>
          <ac:spMkLst>
            <pc:docMk/>
            <pc:sldMk cId="1502995096" sldId="282"/>
            <ac:spMk id="7" creationId="{869A2CBF-D285-4C2D-A46C-FA54E630887A}"/>
          </ac:spMkLst>
        </pc:spChg>
        <pc:spChg chg="add">
          <ac:chgData name="Niemi Tytti" userId="S::tytti.niemi@aalto.fi::28cfec8f-46a1-45a6-a3ae-1f42811e3697" providerId="AD" clId="Web-{850B3BA3-C042-4FEE-A114-A064D4621B78}" dt="2022-08-27T06:23:12.773" v="227"/>
          <ac:spMkLst>
            <pc:docMk/>
            <pc:sldMk cId="1502995096" sldId="282"/>
            <ac:spMk id="30" creationId="{CB79CDA3-C1C7-1056-3924-B99C418545DE}"/>
          </ac:spMkLst>
        </pc:spChg>
        <pc:spChg chg="add">
          <ac:chgData name="Niemi Tytti" userId="S::tytti.niemi@aalto.fi::28cfec8f-46a1-45a6-a3ae-1f42811e3697" providerId="AD" clId="Web-{850B3BA3-C042-4FEE-A114-A064D4621B78}" dt="2022-08-27T06:23:12.788" v="228"/>
          <ac:spMkLst>
            <pc:docMk/>
            <pc:sldMk cId="1502995096" sldId="282"/>
            <ac:spMk id="32" creationId="{9506FAC7-7883-D5DE-C8DE-C67D9AFC56F3}"/>
          </ac:spMkLst>
        </pc:spChg>
        <pc:spChg chg="add">
          <ac:chgData name="Niemi Tytti" userId="S::tytti.niemi@aalto.fi::28cfec8f-46a1-45a6-a3ae-1f42811e3697" providerId="AD" clId="Web-{850B3BA3-C042-4FEE-A114-A064D4621B78}" dt="2022-08-27T06:23:12.804" v="229"/>
          <ac:spMkLst>
            <pc:docMk/>
            <pc:sldMk cId="1502995096" sldId="282"/>
            <ac:spMk id="34" creationId="{CC8997DA-4324-197F-9DB3-055B1E0F7F2D}"/>
          </ac:spMkLst>
        </pc:spChg>
        <pc:spChg chg="add">
          <ac:chgData name="Niemi Tytti" userId="S::tytti.niemi@aalto.fi::28cfec8f-46a1-45a6-a3ae-1f42811e3697" providerId="AD" clId="Web-{850B3BA3-C042-4FEE-A114-A064D4621B78}" dt="2022-08-27T06:23:12.820" v="230"/>
          <ac:spMkLst>
            <pc:docMk/>
            <pc:sldMk cId="1502995096" sldId="282"/>
            <ac:spMk id="36" creationId="{0AEF2B1A-9DB1-8904-0BA8-C650D6AB9384}"/>
          </ac:spMkLst>
        </pc:spChg>
        <pc:spChg chg="add">
          <ac:chgData name="Niemi Tytti" userId="S::tytti.niemi@aalto.fi::28cfec8f-46a1-45a6-a3ae-1f42811e3697" providerId="AD" clId="Web-{850B3BA3-C042-4FEE-A114-A064D4621B78}" dt="2022-08-27T06:23:12.835" v="231"/>
          <ac:spMkLst>
            <pc:docMk/>
            <pc:sldMk cId="1502995096" sldId="282"/>
            <ac:spMk id="38" creationId="{88D85CD4-A9B0-ED4C-C3A8-F7545DFA7691}"/>
          </ac:spMkLst>
        </pc:spChg>
        <pc:spChg chg="add">
          <ac:chgData name="Niemi Tytti" userId="S::tytti.niemi@aalto.fi::28cfec8f-46a1-45a6-a3ae-1f42811e3697" providerId="AD" clId="Web-{850B3BA3-C042-4FEE-A114-A064D4621B78}" dt="2022-08-27T06:23:12.835" v="232"/>
          <ac:spMkLst>
            <pc:docMk/>
            <pc:sldMk cId="1502995096" sldId="282"/>
            <ac:spMk id="40" creationId="{6590B485-F59E-75C5-C363-59403A704FD9}"/>
          </ac:spMkLst>
        </pc:spChg>
        <pc:spChg chg="add">
          <ac:chgData name="Niemi Tytti" userId="S::tytti.niemi@aalto.fi::28cfec8f-46a1-45a6-a3ae-1f42811e3697" providerId="AD" clId="Web-{850B3BA3-C042-4FEE-A114-A064D4621B78}" dt="2022-08-27T06:23:12.851" v="233"/>
          <ac:spMkLst>
            <pc:docMk/>
            <pc:sldMk cId="1502995096" sldId="282"/>
            <ac:spMk id="42" creationId="{FE9F6595-D12E-6206-2154-3549CA72C3EC}"/>
          </ac:spMkLst>
        </pc:spChg>
      </pc:sldChg>
      <pc:sldChg chg="addSp delSp modSp">
        <pc:chgData name="Niemi Tytti" userId="S::tytti.niemi@aalto.fi::28cfec8f-46a1-45a6-a3ae-1f42811e3697" providerId="AD" clId="Web-{850B3BA3-C042-4FEE-A114-A064D4621B78}" dt="2022-08-27T06:19:01.773" v="175" actId="20577"/>
        <pc:sldMkLst>
          <pc:docMk/>
          <pc:sldMk cId="3929155862" sldId="289"/>
        </pc:sldMkLst>
        <pc:spChg chg="mod">
          <ac:chgData name="Niemi Tytti" userId="S::tytti.niemi@aalto.fi::28cfec8f-46a1-45a6-a3ae-1f42811e3697" providerId="AD" clId="Web-{850B3BA3-C042-4FEE-A114-A064D4621B78}" dt="2022-08-27T06:12:36.415" v="131" actId="20577"/>
          <ac:spMkLst>
            <pc:docMk/>
            <pc:sldMk cId="3929155862" sldId="289"/>
            <ac:spMk id="2" creationId="{E5899DDC-A9BA-AE2F-F393-33332B52A517}"/>
          </ac:spMkLst>
        </pc:spChg>
        <pc:spChg chg="del">
          <ac:chgData name="Niemi Tytti" userId="S::tytti.niemi@aalto.fi::28cfec8f-46a1-45a6-a3ae-1f42811e3697" providerId="AD" clId="Web-{850B3BA3-C042-4FEE-A114-A064D4621B78}" dt="2022-08-27T06:12:41.149" v="133"/>
          <ac:spMkLst>
            <pc:docMk/>
            <pc:sldMk cId="3929155862" sldId="289"/>
            <ac:spMk id="3" creationId="{33A4918D-DDE1-93EA-EA65-6772FF7447B5}"/>
          </ac:spMkLst>
        </pc:spChg>
        <pc:spChg chg="add del mod">
          <ac:chgData name="Niemi Tytti" userId="S::tytti.niemi@aalto.fi::28cfec8f-46a1-45a6-a3ae-1f42811e3697" providerId="AD" clId="Web-{850B3BA3-C042-4FEE-A114-A064D4621B78}" dt="2022-08-27T06:01:27.651" v="7"/>
          <ac:spMkLst>
            <pc:docMk/>
            <pc:sldMk cId="3929155862" sldId="289"/>
            <ac:spMk id="4" creationId="{3FCE87C9-49AD-AE8F-0B91-D779D6ABEFD4}"/>
          </ac:spMkLst>
        </pc:spChg>
        <pc:spChg chg="add mod">
          <ac:chgData name="Niemi Tytti" userId="S::tytti.niemi@aalto.fi::28cfec8f-46a1-45a6-a3ae-1f42811e3697" providerId="AD" clId="Web-{850B3BA3-C042-4FEE-A114-A064D4621B78}" dt="2022-08-27T06:07:56.244" v="51" actId="1076"/>
          <ac:spMkLst>
            <pc:docMk/>
            <pc:sldMk cId="3929155862" sldId="289"/>
            <ac:spMk id="6" creationId="{1D7106F4-6F98-EEB9-5ABF-13D0712ED0C1}"/>
          </ac:spMkLst>
        </pc:spChg>
        <pc:spChg chg="del">
          <ac:chgData name="Niemi Tytti" userId="S::tytti.niemi@aalto.fi::28cfec8f-46a1-45a6-a3ae-1f42811e3697" providerId="AD" clId="Web-{850B3BA3-C042-4FEE-A114-A064D4621B78}" dt="2022-08-27T06:12:51.899" v="139"/>
          <ac:spMkLst>
            <pc:docMk/>
            <pc:sldMk cId="3929155862" sldId="289"/>
            <ac:spMk id="7" creationId="{09726ED9-B24A-0552-9903-CDBF8BCE3368}"/>
          </ac:spMkLst>
        </pc:spChg>
        <pc:spChg chg="del">
          <ac:chgData name="Niemi Tytti" userId="S::tytti.niemi@aalto.fi::28cfec8f-46a1-45a6-a3ae-1f42811e3697" providerId="AD" clId="Web-{850B3BA3-C042-4FEE-A114-A064D4621B78}" dt="2022-08-27T06:12:51.899" v="138"/>
          <ac:spMkLst>
            <pc:docMk/>
            <pc:sldMk cId="3929155862" sldId="289"/>
            <ac:spMk id="8" creationId="{615F391A-040C-1A21-E590-0482C2D8C4BC}"/>
          </ac:spMkLst>
        </pc:spChg>
        <pc:spChg chg="del">
          <ac:chgData name="Niemi Tytti" userId="S::tytti.niemi@aalto.fi::28cfec8f-46a1-45a6-a3ae-1f42811e3697" providerId="AD" clId="Web-{850B3BA3-C042-4FEE-A114-A064D4621B78}" dt="2022-08-27T06:12:51.899" v="137"/>
          <ac:spMkLst>
            <pc:docMk/>
            <pc:sldMk cId="3929155862" sldId="289"/>
            <ac:spMk id="9" creationId="{9619E936-2D18-CF32-9729-4388098ABD68}"/>
          </ac:spMkLst>
        </pc:spChg>
        <pc:spChg chg="del">
          <ac:chgData name="Niemi Tytti" userId="S::tytti.niemi@aalto.fi::28cfec8f-46a1-45a6-a3ae-1f42811e3697" providerId="AD" clId="Web-{850B3BA3-C042-4FEE-A114-A064D4621B78}" dt="2022-08-27T06:12:51.899" v="136"/>
          <ac:spMkLst>
            <pc:docMk/>
            <pc:sldMk cId="3929155862" sldId="289"/>
            <ac:spMk id="10" creationId="{0CEA3369-6F3C-29E5-C631-E0E4E8A61269}"/>
          </ac:spMkLst>
        </pc:spChg>
        <pc:spChg chg="del">
          <ac:chgData name="Niemi Tytti" userId="S::tytti.niemi@aalto.fi::28cfec8f-46a1-45a6-a3ae-1f42811e3697" providerId="AD" clId="Web-{850B3BA3-C042-4FEE-A114-A064D4621B78}" dt="2022-08-27T06:12:51.899" v="135"/>
          <ac:spMkLst>
            <pc:docMk/>
            <pc:sldMk cId="3929155862" sldId="289"/>
            <ac:spMk id="11" creationId="{B9DF2A3B-A769-3D28-9FD4-C34E6184F74A}"/>
          </ac:spMkLst>
        </pc:spChg>
        <pc:spChg chg="add mod">
          <ac:chgData name="Niemi Tytti" userId="S::tytti.niemi@aalto.fi::28cfec8f-46a1-45a6-a3ae-1f42811e3697" providerId="AD" clId="Web-{850B3BA3-C042-4FEE-A114-A064D4621B78}" dt="2022-08-27T06:08:11.478" v="55" actId="14100"/>
          <ac:spMkLst>
            <pc:docMk/>
            <pc:sldMk cId="3929155862" sldId="289"/>
            <ac:spMk id="12" creationId="{399FD74B-ABA7-1328-9FAD-10F8711D0EA3}"/>
          </ac:spMkLst>
        </pc:spChg>
        <pc:spChg chg="add mod">
          <ac:chgData name="Niemi Tytti" userId="S::tytti.niemi@aalto.fi::28cfec8f-46a1-45a6-a3ae-1f42811e3697" providerId="AD" clId="Web-{850B3BA3-C042-4FEE-A114-A064D4621B78}" dt="2022-08-27T06:10:32.228" v="81" actId="1076"/>
          <ac:spMkLst>
            <pc:docMk/>
            <pc:sldMk cId="3929155862" sldId="289"/>
            <ac:spMk id="13" creationId="{6AFABD34-2DB3-D1EA-D148-90C4F30C39FA}"/>
          </ac:spMkLst>
        </pc:spChg>
        <pc:spChg chg="add mod">
          <ac:chgData name="Niemi Tytti" userId="S::tytti.niemi@aalto.fi::28cfec8f-46a1-45a6-a3ae-1f42811e3697" providerId="AD" clId="Web-{850B3BA3-C042-4FEE-A114-A064D4621B78}" dt="2022-08-27T06:10:51.181" v="86" actId="1076"/>
          <ac:spMkLst>
            <pc:docMk/>
            <pc:sldMk cId="3929155862" sldId="289"/>
            <ac:spMk id="14" creationId="{478C0CA4-E963-3331-C10F-39E0A5A8A3F9}"/>
          </ac:spMkLst>
        </pc:spChg>
        <pc:spChg chg="add mod">
          <ac:chgData name="Niemi Tytti" userId="S::tytti.niemi@aalto.fi::28cfec8f-46a1-45a6-a3ae-1f42811e3697" providerId="AD" clId="Web-{850B3BA3-C042-4FEE-A114-A064D4621B78}" dt="2022-08-27T06:10:55.259" v="87" actId="1076"/>
          <ac:spMkLst>
            <pc:docMk/>
            <pc:sldMk cId="3929155862" sldId="289"/>
            <ac:spMk id="15" creationId="{D2D8EFA2-47A7-0494-6A08-EF708FD53D5D}"/>
          </ac:spMkLst>
        </pc:spChg>
        <pc:spChg chg="add mod">
          <ac:chgData name="Niemi Tytti" userId="S::tytti.niemi@aalto.fi::28cfec8f-46a1-45a6-a3ae-1f42811e3697" providerId="AD" clId="Web-{850B3BA3-C042-4FEE-A114-A064D4621B78}" dt="2022-08-27T06:11:07.978" v="89" actId="1076"/>
          <ac:spMkLst>
            <pc:docMk/>
            <pc:sldMk cId="3929155862" sldId="289"/>
            <ac:spMk id="17" creationId="{33541B57-7A11-0535-52AD-E24C78316E57}"/>
          </ac:spMkLst>
        </pc:spChg>
        <pc:spChg chg="add mod">
          <ac:chgData name="Niemi Tytti" userId="S::tytti.niemi@aalto.fi::28cfec8f-46a1-45a6-a3ae-1f42811e3697" providerId="AD" clId="Web-{850B3BA3-C042-4FEE-A114-A064D4621B78}" dt="2022-08-27T06:12:07.602" v="112" actId="1076"/>
          <ac:spMkLst>
            <pc:docMk/>
            <pc:sldMk cId="3929155862" sldId="289"/>
            <ac:spMk id="19" creationId="{666F01FC-E0B5-5BB5-2E2A-CBE641B390A6}"/>
          </ac:spMkLst>
        </pc:spChg>
        <pc:spChg chg="add del mod">
          <ac:chgData name="Niemi Tytti" userId="S::tytti.niemi@aalto.fi::28cfec8f-46a1-45a6-a3ae-1f42811e3697" providerId="AD" clId="Web-{850B3BA3-C042-4FEE-A114-A064D4621B78}" dt="2022-08-27T06:12:43.680" v="134"/>
          <ac:spMkLst>
            <pc:docMk/>
            <pc:sldMk cId="3929155862" sldId="289"/>
            <ac:spMk id="21" creationId="{E862EE15-3C8B-5602-DD66-B5709FDDD6E5}"/>
          </ac:spMkLst>
        </pc:spChg>
        <pc:spChg chg="add mod">
          <ac:chgData name="Niemi Tytti" userId="S::tytti.niemi@aalto.fi::28cfec8f-46a1-45a6-a3ae-1f42811e3697" providerId="AD" clId="Web-{850B3BA3-C042-4FEE-A114-A064D4621B78}" dt="2022-08-27T06:19:01.773" v="175" actId="20577"/>
          <ac:spMkLst>
            <pc:docMk/>
            <pc:sldMk cId="3929155862" sldId="289"/>
            <ac:spMk id="22" creationId="{5D4633AA-600A-7AF0-9A67-1AB8C7CFB3FF}"/>
          </ac:spMkLst>
        </pc:spChg>
        <pc:picChg chg="del">
          <ac:chgData name="Niemi Tytti" userId="S::tytti.niemi@aalto.fi::28cfec8f-46a1-45a6-a3ae-1f42811e3697" providerId="AD" clId="Web-{850B3BA3-C042-4FEE-A114-A064D4621B78}" dt="2022-08-27T06:12:38.337" v="132"/>
          <ac:picMkLst>
            <pc:docMk/>
            <pc:sldMk cId="3929155862" sldId="289"/>
            <ac:picMk id="5" creationId="{9F4DF319-DF66-B322-46CE-5380D0C1F5B6}"/>
          </ac:picMkLst>
        </pc:picChg>
        <pc:picChg chg="add del mod">
          <ac:chgData name="Niemi Tytti" userId="S::tytti.niemi@aalto.fi::28cfec8f-46a1-45a6-a3ae-1f42811e3697" providerId="AD" clId="Web-{850B3BA3-C042-4FEE-A114-A064D4621B78}" dt="2022-08-27T06:17:41.258" v="165"/>
          <ac:picMkLst>
            <pc:docMk/>
            <pc:sldMk cId="3929155862" sldId="289"/>
            <ac:picMk id="23" creationId="{F6463DEA-5004-7012-CC9F-220244D6DE77}"/>
          </ac:picMkLst>
        </pc:picChg>
        <pc:picChg chg="add del mod">
          <ac:chgData name="Niemi Tytti" userId="S::tytti.niemi@aalto.fi::28cfec8f-46a1-45a6-a3ae-1f42811e3697" providerId="AD" clId="Web-{850B3BA3-C042-4FEE-A114-A064D4621B78}" dt="2022-08-27T06:18:11.211" v="168"/>
          <ac:picMkLst>
            <pc:docMk/>
            <pc:sldMk cId="3929155862" sldId="289"/>
            <ac:picMk id="24" creationId="{AEA4EFA7-82D5-0052-25AB-44D7DC88812B}"/>
          </ac:picMkLst>
        </pc:picChg>
      </pc:sldChg>
      <pc:sldChg chg="del">
        <pc:chgData name="Niemi Tytti" userId="S::tytti.niemi@aalto.fi::28cfec8f-46a1-45a6-a3ae-1f42811e3697" providerId="AD" clId="Web-{850B3BA3-C042-4FEE-A114-A064D4621B78}" dt="2022-08-27T06:22:11.414" v="224"/>
        <pc:sldMkLst>
          <pc:docMk/>
          <pc:sldMk cId="3796341529" sldId="334"/>
        </pc:sldMkLst>
      </pc:sldChg>
      <pc:sldChg chg="delSp">
        <pc:chgData name="Niemi Tytti" userId="S::tytti.niemi@aalto.fi::28cfec8f-46a1-45a6-a3ae-1f42811e3697" providerId="AD" clId="Web-{850B3BA3-C042-4FEE-A114-A064D4621B78}" dt="2022-08-27T06:29:45.803" v="331"/>
        <pc:sldMkLst>
          <pc:docMk/>
          <pc:sldMk cId="1226755539" sldId="335"/>
        </pc:sldMkLst>
        <pc:graphicFrameChg chg="del">
          <ac:chgData name="Niemi Tytti" userId="S::tytti.niemi@aalto.fi::28cfec8f-46a1-45a6-a3ae-1f42811e3697" providerId="AD" clId="Web-{850B3BA3-C042-4FEE-A114-A064D4621B78}" dt="2022-08-27T06:29:45.803" v="331"/>
          <ac:graphicFrameMkLst>
            <pc:docMk/>
            <pc:sldMk cId="1226755539" sldId="335"/>
            <ac:graphicFrameMk id="4" creationId="{3924BDDF-9EC8-4E9C-806D-B7C7FFC149DB}"/>
          </ac:graphicFrameMkLst>
        </pc:graphicFrameChg>
      </pc:sldChg>
      <pc:sldChg chg="addSp delSp modSp add replId">
        <pc:chgData name="Niemi Tytti" userId="S::tytti.niemi@aalto.fi::28cfec8f-46a1-45a6-a3ae-1f42811e3697" providerId="AD" clId="Web-{850B3BA3-C042-4FEE-A114-A064D4621B78}" dt="2022-08-27T06:11:25.759" v="93" actId="20577"/>
        <pc:sldMkLst>
          <pc:docMk/>
          <pc:sldMk cId="3276372936" sldId="343"/>
        </pc:sldMkLst>
        <pc:spChg chg="mod">
          <ac:chgData name="Niemi Tytti" userId="S::tytti.niemi@aalto.fi::28cfec8f-46a1-45a6-a3ae-1f42811e3697" providerId="AD" clId="Web-{850B3BA3-C042-4FEE-A114-A064D4621B78}" dt="2022-08-27T06:02:09.572" v="18" actId="1076"/>
          <ac:spMkLst>
            <pc:docMk/>
            <pc:sldMk cId="3276372936" sldId="343"/>
            <ac:spMk id="2" creationId="{9D67D1FB-717B-42D2-94E8-CBDD858B165B}"/>
          </ac:spMkLst>
        </pc:spChg>
        <pc:spChg chg="del">
          <ac:chgData name="Niemi Tytti" userId="S::tytti.niemi@aalto.fi::28cfec8f-46a1-45a6-a3ae-1f42811e3697" providerId="AD" clId="Web-{850B3BA3-C042-4FEE-A114-A064D4621B78}" dt="2022-08-27T06:04:38.541" v="23"/>
          <ac:spMkLst>
            <pc:docMk/>
            <pc:sldMk cId="3276372936" sldId="343"/>
            <ac:spMk id="3" creationId="{6ED6A039-79A1-4661-AE30-35202DBF0377}"/>
          </ac:spMkLst>
        </pc:spChg>
        <pc:spChg chg="add del mod">
          <ac:chgData name="Niemi Tytti" userId="S::tytti.niemi@aalto.fi::28cfec8f-46a1-45a6-a3ae-1f42811e3697" providerId="AD" clId="Web-{850B3BA3-C042-4FEE-A114-A064D4621B78}" dt="2022-08-27T06:04:41.385" v="24"/>
          <ac:spMkLst>
            <pc:docMk/>
            <pc:sldMk cId="3276372936" sldId="343"/>
            <ac:spMk id="6" creationId="{E18032B5-FDAA-E8BE-0B3B-AF444BC71EC5}"/>
          </ac:spMkLst>
        </pc:spChg>
        <pc:spChg chg="mod">
          <ac:chgData name="Niemi Tytti" userId="S::tytti.niemi@aalto.fi::28cfec8f-46a1-45a6-a3ae-1f42811e3697" providerId="AD" clId="Web-{850B3BA3-C042-4FEE-A114-A064D4621B78}" dt="2022-08-27T06:11:25.759" v="93" actId="20577"/>
          <ac:spMkLst>
            <pc:docMk/>
            <pc:sldMk cId="3276372936" sldId="343"/>
            <ac:spMk id="7" creationId="{D14E93A3-F411-42FD-BCDD-C82FF700C430}"/>
          </ac:spMkLst>
        </pc:spChg>
        <pc:picChg chg="add del mod">
          <ac:chgData name="Niemi Tytti" userId="S::tytti.niemi@aalto.fi::28cfec8f-46a1-45a6-a3ae-1f42811e3697" providerId="AD" clId="Web-{850B3BA3-C042-4FEE-A114-A064D4621B78}" dt="2022-08-27T06:03:56.494" v="22"/>
          <ac:picMkLst>
            <pc:docMk/>
            <pc:sldMk cId="3276372936" sldId="343"/>
            <ac:picMk id="4" creationId="{286DAD2C-525B-D8BB-E643-313CD05AC322}"/>
          </ac:picMkLst>
        </pc:picChg>
      </pc:sldChg>
      <pc:sldChg chg="add replId">
        <pc:chgData name="Niemi Tytti" userId="S::tytti.niemi@aalto.fi::28cfec8f-46a1-45a6-a3ae-1f42811e3697" providerId="AD" clId="Web-{850B3BA3-C042-4FEE-A114-A064D4621B78}" dt="2022-08-27T06:12:17.118" v="113"/>
        <pc:sldMkLst>
          <pc:docMk/>
          <pc:sldMk cId="86034854" sldId="344"/>
        </pc:sldMkLst>
      </pc:sldChg>
      <pc:sldChg chg="addSp delSp modSp add replId">
        <pc:chgData name="Niemi Tytti" userId="S::tytti.niemi@aalto.fi::28cfec8f-46a1-45a6-a3ae-1f42811e3697" providerId="AD" clId="Web-{850B3BA3-C042-4FEE-A114-A064D4621B78}" dt="2022-08-27T06:21:31.289" v="223" actId="20577"/>
        <pc:sldMkLst>
          <pc:docMk/>
          <pc:sldMk cId="3046674824" sldId="345"/>
        </pc:sldMkLst>
        <pc:spChg chg="mod">
          <ac:chgData name="Niemi Tytti" userId="S::tytti.niemi@aalto.fi::28cfec8f-46a1-45a6-a3ae-1f42811e3697" providerId="AD" clId="Web-{850B3BA3-C042-4FEE-A114-A064D4621B78}" dt="2022-08-27T06:20:54.742" v="208" actId="20577"/>
          <ac:spMkLst>
            <pc:docMk/>
            <pc:sldMk cId="3046674824" sldId="345"/>
            <ac:spMk id="2" creationId="{E5899DDC-A9BA-AE2F-F393-33332B52A517}"/>
          </ac:spMkLst>
        </pc:spChg>
        <pc:spChg chg="del">
          <ac:chgData name="Niemi Tytti" userId="S::tytti.niemi@aalto.fi::28cfec8f-46a1-45a6-a3ae-1f42811e3697" providerId="AD" clId="Web-{850B3BA3-C042-4FEE-A114-A064D4621B78}" dt="2022-08-27T06:20:07.461" v="190"/>
          <ac:spMkLst>
            <pc:docMk/>
            <pc:sldMk cId="3046674824" sldId="345"/>
            <ac:spMk id="3" creationId="{33A4918D-DDE1-93EA-EA65-6772FF7447B5}"/>
          </ac:spMkLst>
        </pc:spChg>
        <pc:spChg chg="mod">
          <ac:chgData name="Niemi Tytti" userId="S::tytti.niemi@aalto.fi::28cfec8f-46a1-45a6-a3ae-1f42811e3697" providerId="AD" clId="Web-{850B3BA3-C042-4FEE-A114-A064D4621B78}" dt="2022-08-27T06:19:49.336" v="184" actId="1076"/>
          <ac:spMkLst>
            <pc:docMk/>
            <pc:sldMk cId="3046674824" sldId="345"/>
            <ac:spMk id="6" creationId="{1D7106F4-6F98-EEB9-5ABF-13D0712ED0C1}"/>
          </ac:spMkLst>
        </pc:spChg>
        <pc:spChg chg="mod">
          <ac:chgData name="Niemi Tytti" userId="S::tytti.niemi@aalto.fi::28cfec8f-46a1-45a6-a3ae-1f42811e3697" providerId="AD" clId="Web-{850B3BA3-C042-4FEE-A114-A064D4621B78}" dt="2022-08-27T06:21:31.289" v="223" actId="20577"/>
          <ac:spMkLst>
            <pc:docMk/>
            <pc:sldMk cId="3046674824" sldId="345"/>
            <ac:spMk id="7" creationId="{09726ED9-B24A-0552-9903-CDBF8BCE3368}"/>
          </ac:spMkLst>
        </pc:spChg>
        <pc:spChg chg="del">
          <ac:chgData name="Niemi Tytti" userId="S::tytti.niemi@aalto.fi::28cfec8f-46a1-45a6-a3ae-1f42811e3697" providerId="AD" clId="Web-{850B3BA3-C042-4FEE-A114-A064D4621B78}" dt="2022-08-27T06:20:07.367" v="189"/>
          <ac:spMkLst>
            <pc:docMk/>
            <pc:sldMk cId="3046674824" sldId="345"/>
            <ac:spMk id="8" creationId="{615F391A-040C-1A21-E590-0482C2D8C4BC}"/>
          </ac:spMkLst>
        </pc:spChg>
        <pc:spChg chg="del">
          <ac:chgData name="Niemi Tytti" userId="S::tytti.niemi@aalto.fi::28cfec8f-46a1-45a6-a3ae-1f42811e3697" providerId="AD" clId="Web-{850B3BA3-C042-4FEE-A114-A064D4621B78}" dt="2022-08-27T06:20:07.367" v="188"/>
          <ac:spMkLst>
            <pc:docMk/>
            <pc:sldMk cId="3046674824" sldId="345"/>
            <ac:spMk id="9" creationId="{9619E936-2D18-CF32-9729-4388098ABD68}"/>
          </ac:spMkLst>
        </pc:spChg>
        <pc:spChg chg="del">
          <ac:chgData name="Niemi Tytti" userId="S::tytti.niemi@aalto.fi::28cfec8f-46a1-45a6-a3ae-1f42811e3697" providerId="AD" clId="Web-{850B3BA3-C042-4FEE-A114-A064D4621B78}" dt="2022-08-27T06:20:07.367" v="187"/>
          <ac:spMkLst>
            <pc:docMk/>
            <pc:sldMk cId="3046674824" sldId="345"/>
            <ac:spMk id="10" creationId="{0CEA3369-6F3C-29E5-C631-E0E4E8A61269}"/>
          </ac:spMkLst>
        </pc:spChg>
        <pc:spChg chg="del">
          <ac:chgData name="Niemi Tytti" userId="S::tytti.niemi@aalto.fi::28cfec8f-46a1-45a6-a3ae-1f42811e3697" providerId="AD" clId="Web-{850B3BA3-C042-4FEE-A114-A064D4621B78}" dt="2022-08-27T06:20:07.367" v="186"/>
          <ac:spMkLst>
            <pc:docMk/>
            <pc:sldMk cId="3046674824" sldId="345"/>
            <ac:spMk id="11" creationId="{B9DF2A3B-A769-3D28-9FD4-C34E6184F74A}"/>
          </ac:spMkLst>
        </pc:spChg>
        <pc:spChg chg="mod">
          <ac:chgData name="Niemi Tytti" userId="S::tytti.niemi@aalto.fi::28cfec8f-46a1-45a6-a3ae-1f42811e3697" providerId="AD" clId="Web-{850B3BA3-C042-4FEE-A114-A064D4621B78}" dt="2022-08-27T06:19:54.195" v="185" actId="1076"/>
          <ac:spMkLst>
            <pc:docMk/>
            <pc:sldMk cId="3046674824" sldId="345"/>
            <ac:spMk id="12" creationId="{399FD74B-ABA7-1328-9FAD-10F8711D0EA3}"/>
          </ac:spMkLst>
        </pc:spChg>
        <pc:spChg chg="mod">
          <ac:chgData name="Niemi Tytti" userId="S::tytti.niemi@aalto.fi::28cfec8f-46a1-45a6-a3ae-1f42811e3697" providerId="AD" clId="Web-{850B3BA3-C042-4FEE-A114-A064D4621B78}" dt="2022-08-27T06:19:30.508" v="181" actId="20577"/>
          <ac:spMkLst>
            <pc:docMk/>
            <pc:sldMk cId="3046674824" sldId="345"/>
            <ac:spMk id="19" creationId="{666F01FC-E0B5-5BB5-2E2A-CBE641B390A6}"/>
          </ac:spMkLst>
        </pc:spChg>
        <pc:spChg chg="add del mod">
          <ac:chgData name="Niemi Tytti" userId="S::tytti.niemi@aalto.fi::28cfec8f-46a1-45a6-a3ae-1f42811e3697" providerId="AD" clId="Web-{850B3BA3-C042-4FEE-A114-A064D4621B78}" dt="2022-08-27T06:20:10.289" v="191"/>
          <ac:spMkLst>
            <pc:docMk/>
            <pc:sldMk cId="3046674824" sldId="345"/>
            <ac:spMk id="20" creationId="{F2F1C3B4-1ECD-7366-18D3-F37050F99344}"/>
          </ac:spMkLst>
        </pc:spChg>
        <pc:spChg chg="add mod">
          <ac:chgData name="Niemi Tytti" userId="S::tytti.niemi@aalto.fi::28cfec8f-46a1-45a6-a3ae-1f42811e3697" providerId="AD" clId="Web-{850B3BA3-C042-4FEE-A114-A064D4621B78}" dt="2022-08-27T06:21:12.117" v="221" actId="20577"/>
          <ac:spMkLst>
            <pc:docMk/>
            <pc:sldMk cId="3046674824" sldId="345"/>
            <ac:spMk id="22" creationId="{7E7D55DD-787E-8141-117D-26882CDCE07E}"/>
          </ac:spMkLst>
        </pc:spChg>
        <pc:picChg chg="del">
          <ac:chgData name="Niemi Tytti" userId="S::tytti.niemi@aalto.fi::28cfec8f-46a1-45a6-a3ae-1f42811e3697" providerId="AD" clId="Web-{850B3BA3-C042-4FEE-A114-A064D4621B78}" dt="2022-08-27T06:20:10.883" v="192"/>
          <ac:picMkLst>
            <pc:docMk/>
            <pc:sldMk cId="3046674824" sldId="345"/>
            <ac:picMk id="5" creationId="{9F4DF319-DF66-B322-46CE-5380D0C1F5B6}"/>
          </ac:picMkLst>
        </pc:picChg>
      </pc:sldChg>
    </pc:docChg>
  </pc:docChgLst>
  <pc:docChgLst>
    <pc:chgData name="Tytti Niemi" userId="3b184e1e-24f1-470a-a8a8-0cfaa9b278c1" providerId="ADAL" clId="{3A28CC62-9F50-4A98-9F54-D28257E6DA2C}"/>
    <pc:docChg chg="undo custSel addSld delSld modSld sldOrd">
      <pc:chgData name="Tytti Niemi" userId="3b184e1e-24f1-470a-a8a8-0cfaa9b278c1" providerId="ADAL" clId="{3A28CC62-9F50-4A98-9F54-D28257E6DA2C}" dt="2022-08-28T16:08:58.832" v="66" actId="1076"/>
      <pc:docMkLst>
        <pc:docMk/>
      </pc:docMkLst>
      <pc:sldChg chg="modSp mod modAnim">
        <pc:chgData name="Tytti Niemi" userId="3b184e1e-24f1-470a-a8a8-0cfaa9b278c1" providerId="ADAL" clId="{3A28CC62-9F50-4A98-9F54-D28257E6DA2C}" dt="2022-08-28T16:08:58.832" v="66" actId="1076"/>
        <pc:sldMkLst>
          <pc:docMk/>
          <pc:sldMk cId="898064558" sldId="258"/>
        </pc:sldMkLst>
        <pc:spChg chg="mod">
          <ac:chgData name="Tytti Niemi" userId="3b184e1e-24f1-470a-a8a8-0cfaa9b278c1" providerId="ADAL" clId="{3A28CC62-9F50-4A98-9F54-D28257E6DA2C}" dt="2022-08-28T12:16:30.870" v="4" actId="20577"/>
          <ac:spMkLst>
            <pc:docMk/>
            <pc:sldMk cId="898064558" sldId="258"/>
            <ac:spMk id="36" creationId="{F9F0E71E-227B-443C-8E04-3136EAD7484E}"/>
          </ac:spMkLst>
        </pc:spChg>
        <pc:grpChg chg="mod">
          <ac:chgData name="Tytti Niemi" userId="3b184e1e-24f1-470a-a8a8-0cfaa9b278c1" providerId="ADAL" clId="{3A28CC62-9F50-4A98-9F54-D28257E6DA2C}" dt="2022-08-28T16:08:58.832" v="66" actId="1076"/>
          <ac:grpSpMkLst>
            <pc:docMk/>
            <pc:sldMk cId="898064558" sldId="258"/>
            <ac:grpSpMk id="10" creationId="{378A9017-563A-4A16-BA38-CC7B3DC08138}"/>
          </ac:grpSpMkLst>
        </pc:grpChg>
      </pc:sldChg>
      <pc:sldChg chg="modSp mod ord">
        <pc:chgData name="Tytti Niemi" userId="3b184e1e-24f1-470a-a8a8-0cfaa9b278c1" providerId="ADAL" clId="{3A28CC62-9F50-4A98-9F54-D28257E6DA2C}" dt="2022-08-28T12:34:03.866" v="14" actId="1076"/>
        <pc:sldMkLst>
          <pc:docMk/>
          <pc:sldMk cId="3987962140" sldId="303"/>
        </pc:sldMkLst>
        <pc:spChg chg="mod">
          <ac:chgData name="Tytti Niemi" userId="3b184e1e-24f1-470a-a8a8-0cfaa9b278c1" providerId="ADAL" clId="{3A28CC62-9F50-4A98-9F54-D28257E6DA2C}" dt="2022-08-28T12:34:03.866" v="14" actId="1076"/>
          <ac:spMkLst>
            <pc:docMk/>
            <pc:sldMk cId="3987962140" sldId="303"/>
            <ac:spMk id="50" creationId="{7C69DF6B-70D8-45EA-BE8E-C3DD517949CB}"/>
          </ac:spMkLst>
        </pc:spChg>
        <pc:spChg chg="mod">
          <ac:chgData name="Tytti Niemi" userId="3b184e1e-24f1-470a-a8a8-0cfaa9b278c1" providerId="ADAL" clId="{3A28CC62-9F50-4A98-9F54-D28257E6DA2C}" dt="2022-08-28T12:33:51.850" v="13" actId="20577"/>
          <ac:spMkLst>
            <pc:docMk/>
            <pc:sldMk cId="3987962140" sldId="303"/>
            <ac:spMk id="65" creationId="{EB78F545-698A-4197-A247-CB373646576E}"/>
          </ac:spMkLst>
        </pc:spChg>
      </pc:sldChg>
      <pc:sldChg chg="modSp mod">
        <pc:chgData name="Tytti Niemi" userId="3b184e1e-24f1-470a-a8a8-0cfaa9b278c1" providerId="ADAL" clId="{3A28CC62-9F50-4A98-9F54-D28257E6DA2C}" dt="2022-08-28T16:01:41.696" v="35" actId="167"/>
        <pc:sldMkLst>
          <pc:docMk/>
          <pc:sldMk cId="2501042629" sldId="315"/>
        </pc:sldMkLst>
        <pc:spChg chg="mod">
          <ac:chgData name="Tytti Niemi" userId="3b184e1e-24f1-470a-a8a8-0cfaa9b278c1" providerId="ADAL" clId="{3A28CC62-9F50-4A98-9F54-D28257E6DA2C}" dt="2022-08-28T16:01:36.546" v="34" actId="207"/>
          <ac:spMkLst>
            <pc:docMk/>
            <pc:sldMk cId="2501042629" sldId="315"/>
            <ac:spMk id="35" creationId="{550468B2-F2E9-4D93-911A-FC8F313B0C39}"/>
          </ac:spMkLst>
        </pc:spChg>
        <pc:picChg chg="ord">
          <ac:chgData name="Tytti Niemi" userId="3b184e1e-24f1-470a-a8a8-0cfaa9b278c1" providerId="ADAL" clId="{3A28CC62-9F50-4A98-9F54-D28257E6DA2C}" dt="2022-08-28T16:01:41.696" v="35" actId="167"/>
          <ac:picMkLst>
            <pc:docMk/>
            <pc:sldMk cId="2501042629" sldId="315"/>
            <ac:picMk id="41" creationId="{6F0755CD-7C6C-4DD3-9958-300EAA843F30}"/>
          </ac:picMkLst>
        </pc:picChg>
      </pc:sldChg>
      <pc:sldChg chg="modSp mod">
        <pc:chgData name="Tytti Niemi" userId="3b184e1e-24f1-470a-a8a8-0cfaa9b278c1" providerId="ADAL" clId="{3A28CC62-9F50-4A98-9F54-D28257E6DA2C}" dt="2022-08-28T12:34:17.001" v="15" actId="20577"/>
        <pc:sldMkLst>
          <pc:docMk/>
          <pc:sldMk cId="974852493" sldId="319"/>
        </pc:sldMkLst>
        <pc:spChg chg="mod">
          <ac:chgData name="Tytti Niemi" userId="3b184e1e-24f1-470a-a8a8-0cfaa9b278c1" providerId="ADAL" clId="{3A28CC62-9F50-4A98-9F54-D28257E6DA2C}" dt="2022-08-28T12:34:17.001" v="15" actId="20577"/>
          <ac:spMkLst>
            <pc:docMk/>
            <pc:sldMk cId="974852493" sldId="319"/>
            <ac:spMk id="33" creationId="{D3759130-7257-4F99-A798-A0175D09B0F1}"/>
          </ac:spMkLst>
        </pc:spChg>
      </pc:sldChg>
      <pc:sldChg chg="modSp mod">
        <pc:chgData name="Tytti Niemi" userId="3b184e1e-24f1-470a-a8a8-0cfaa9b278c1" providerId="ADAL" clId="{3A28CC62-9F50-4A98-9F54-D28257E6DA2C}" dt="2022-08-28T12:35:56.539" v="16" actId="20577"/>
        <pc:sldMkLst>
          <pc:docMk/>
          <pc:sldMk cId="899324795" sldId="324"/>
        </pc:sldMkLst>
        <pc:spChg chg="mod">
          <ac:chgData name="Tytti Niemi" userId="3b184e1e-24f1-470a-a8a8-0cfaa9b278c1" providerId="ADAL" clId="{3A28CC62-9F50-4A98-9F54-D28257E6DA2C}" dt="2022-08-28T12:35:56.539" v="16" actId="20577"/>
          <ac:spMkLst>
            <pc:docMk/>
            <pc:sldMk cId="899324795" sldId="324"/>
            <ac:spMk id="34" creationId="{76F63CD7-C3A5-4D6E-97D1-964D23EF8E6A}"/>
          </ac:spMkLst>
        </pc:spChg>
      </pc:sldChg>
      <pc:sldChg chg="modSp mod">
        <pc:chgData name="Tytti Niemi" userId="3b184e1e-24f1-470a-a8a8-0cfaa9b278c1" providerId="ADAL" clId="{3A28CC62-9F50-4A98-9F54-D28257E6DA2C}" dt="2022-08-28T16:02:33.340" v="38" actId="207"/>
        <pc:sldMkLst>
          <pc:docMk/>
          <pc:sldMk cId="3967516368" sldId="325"/>
        </pc:sldMkLst>
        <pc:spChg chg="mod">
          <ac:chgData name="Tytti Niemi" userId="3b184e1e-24f1-470a-a8a8-0cfaa9b278c1" providerId="ADAL" clId="{3A28CC62-9F50-4A98-9F54-D28257E6DA2C}" dt="2022-08-28T16:02:33.340" v="38" actId="207"/>
          <ac:spMkLst>
            <pc:docMk/>
            <pc:sldMk cId="3967516368" sldId="325"/>
            <ac:spMk id="36" creationId="{44EE83F0-841F-4F05-AB91-B31462EE0B4A}"/>
          </ac:spMkLst>
        </pc:spChg>
      </pc:sldChg>
      <pc:sldChg chg="modSp mod">
        <pc:chgData name="Tytti Niemi" userId="3b184e1e-24f1-470a-a8a8-0cfaa9b278c1" providerId="ADAL" clId="{3A28CC62-9F50-4A98-9F54-D28257E6DA2C}" dt="2022-08-28T16:02:20.073" v="37" actId="207"/>
        <pc:sldMkLst>
          <pc:docMk/>
          <pc:sldMk cId="1159936279" sldId="326"/>
        </pc:sldMkLst>
        <pc:spChg chg="mod">
          <ac:chgData name="Tytti Niemi" userId="3b184e1e-24f1-470a-a8a8-0cfaa9b278c1" providerId="ADAL" clId="{3A28CC62-9F50-4A98-9F54-D28257E6DA2C}" dt="2022-08-28T16:02:20.073" v="37" actId="207"/>
          <ac:spMkLst>
            <pc:docMk/>
            <pc:sldMk cId="1159936279" sldId="326"/>
            <ac:spMk id="36" creationId="{44EE83F0-841F-4F05-AB91-B31462EE0B4A}"/>
          </ac:spMkLst>
        </pc:spChg>
      </pc:sldChg>
      <pc:sldChg chg="modSp mod">
        <pc:chgData name="Tytti Niemi" userId="3b184e1e-24f1-470a-a8a8-0cfaa9b278c1" providerId="ADAL" clId="{3A28CC62-9F50-4A98-9F54-D28257E6DA2C}" dt="2022-08-28T16:02:09.044" v="36" actId="207"/>
        <pc:sldMkLst>
          <pc:docMk/>
          <pc:sldMk cId="2467738240" sldId="327"/>
        </pc:sldMkLst>
        <pc:spChg chg="mod">
          <ac:chgData name="Tytti Niemi" userId="3b184e1e-24f1-470a-a8a8-0cfaa9b278c1" providerId="ADAL" clId="{3A28CC62-9F50-4A98-9F54-D28257E6DA2C}" dt="2022-08-28T16:02:09.044" v="36" actId="207"/>
          <ac:spMkLst>
            <pc:docMk/>
            <pc:sldMk cId="2467738240" sldId="327"/>
            <ac:spMk id="36" creationId="{44EE83F0-841F-4F05-AB91-B31462EE0B4A}"/>
          </ac:spMkLst>
        </pc:spChg>
      </pc:sldChg>
      <pc:sldChg chg="delSp mod">
        <pc:chgData name="Tytti Niemi" userId="3b184e1e-24f1-470a-a8a8-0cfaa9b278c1" providerId="ADAL" clId="{3A28CC62-9F50-4A98-9F54-D28257E6DA2C}" dt="2022-08-28T16:03:07.132" v="39" actId="478"/>
        <pc:sldMkLst>
          <pc:docMk/>
          <pc:sldMk cId="3409849001" sldId="339"/>
        </pc:sldMkLst>
        <pc:spChg chg="del">
          <ac:chgData name="Tytti Niemi" userId="3b184e1e-24f1-470a-a8a8-0cfaa9b278c1" providerId="ADAL" clId="{3A28CC62-9F50-4A98-9F54-D28257E6DA2C}" dt="2022-08-28T16:03:07.132" v="39" actId="478"/>
          <ac:spMkLst>
            <pc:docMk/>
            <pc:sldMk cId="3409849001" sldId="339"/>
            <ac:spMk id="10" creationId="{7F3C8B3C-2508-418D-BE49-FC528A3BF889}"/>
          </ac:spMkLst>
        </pc:spChg>
      </pc:sldChg>
      <pc:sldChg chg="addSp delSp modSp mod">
        <pc:chgData name="Tytti Niemi" userId="3b184e1e-24f1-470a-a8a8-0cfaa9b278c1" providerId="ADAL" clId="{3A28CC62-9F50-4A98-9F54-D28257E6DA2C}" dt="2022-08-28T16:03:52.558" v="48" actId="14100"/>
        <pc:sldMkLst>
          <pc:docMk/>
          <pc:sldMk cId="2913219570" sldId="340"/>
        </pc:sldMkLst>
        <pc:spChg chg="del">
          <ac:chgData name="Tytti Niemi" userId="3b184e1e-24f1-470a-a8a8-0cfaa9b278c1" providerId="ADAL" clId="{3A28CC62-9F50-4A98-9F54-D28257E6DA2C}" dt="2022-08-28T16:03:11.499" v="40" actId="478"/>
          <ac:spMkLst>
            <pc:docMk/>
            <pc:sldMk cId="2913219570" sldId="340"/>
            <ac:spMk id="8" creationId="{1BA8BBA4-0189-4940-AC43-F69E7D2CBD09}"/>
          </ac:spMkLst>
        </pc:spChg>
        <pc:picChg chg="add mod">
          <ac:chgData name="Tytti Niemi" userId="3b184e1e-24f1-470a-a8a8-0cfaa9b278c1" providerId="ADAL" clId="{3A28CC62-9F50-4A98-9F54-D28257E6DA2C}" dt="2022-08-28T16:03:52.558" v="48" actId="14100"/>
          <ac:picMkLst>
            <pc:docMk/>
            <pc:sldMk cId="2913219570" sldId="340"/>
            <ac:picMk id="3" creationId="{68C4B98B-22A8-4D10-B072-3975B773C0FF}"/>
          </ac:picMkLst>
        </pc:picChg>
        <pc:picChg chg="mod">
          <ac:chgData name="Tytti Niemi" userId="3b184e1e-24f1-470a-a8a8-0cfaa9b278c1" providerId="ADAL" clId="{3A28CC62-9F50-4A98-9F54-D28257E6DA2C}" dt="2022-08-28T16:03:44.520" v="46" actId="1076"/>
          <ac:picMkLst>
            <pc:docMk/>
            <pc:sldMk cId="2913219570" sldId="340"/>
            <ac:picMk id="15" creationId="{AB79FA83-139B-4938-8FD8-4B700B58B22B}"/>
          </ac:picMkLst>
        </pc:picChg>
      </pc:sldChg>
      <pc:sldChg chg="addSp delSp modSp mod">
        <pc:chgData name="Tytti Niemi" userId="3b184e1e-24f1-470a-a8a8-0cfaa9b278c1" providerId="ADAL" clId="{3A28CC62-9F50-4A98-9F54-D28257E6DA2C}" dt="2022-08-28T16:04:10.151" v="52" actId="14100"/>
        <pc:sldMkLst>
          <pc:docMk/>
          <pc:sldMk cId="2075103863" sldId="341"/>
        </pc:sldMkLst>
        <pc:spChg chg="del">
          <ac:chgData name="Tytti Niemi" userId="3b184e1e-24f1-470a-a8a8-0cfaa9b278c1" providerId="ADAL" clId="{3A28CC62-9F50-4A98-9F54-D28257E6DA2C}" dt="2022-08-28T16:03:15.196" v="41" actId="478"/>
          <ac:spMkLst>
            <pc:docMk/>
            <pc:sldMk cId="2075103863" sldId="341"/>
            <ac:spMk id="8" creationId="{C455FC57-08AC-4CA0-9628-8566C80FD7AD}"/>
          </ac:spMkLst>
        </pc:spChg>
        <pc:picChg chg="mod">
          <ac:chgData name="Tytti Niemi" userId="3b184e1e-24f1-470a-a8a8-0cfaa9b278c1" providerId="ADAL" clId="{3A28CC62-9F50-4A98-9F54-D28257E6DA2C}" dt="2022-08-28T16:04:02.845" v="50" actId="1076"/>
          <ac:picMkLst>
            <pc:docMk/>
            <pc:sldMk cId="2075103863" sldId="341"/>
            <ac:picMk id="7" creationId="{5C2BCB55-D3C8-424F-99A1-24C9870E394E}"/>
          </ac:picMkLst>
        </pc:picChg>
        <pc:picChg chg="add mod">
          <ac:chgData name="Tytti Niemi" userId="3b184e1e-24f1-470a-a8a8-0cfaa9b278c1" providerId="ADAL" clId="{3A28CC62-9F50-4A98-9F54-D28257E6DA2C}" dt="2022-08-28T16:04:10.151" v="52" actId="14100"/>
          <ac:picMkLst>
            <pc:docMk/>
            <pc:sldMk cId="2075103863" sldId="341"/>
            <ac:picMk id="16" creationId="{635E4BDD-10E2-4344-B06B-362827FFF4C6}"/>
          </ac:picMkLst>
        </pc:picChg>
      </pc:sldChg>
      <pc:sldChg chg="modSp mod">
        <pc:chgData name="Tytti Niemi" userId="3b184e1e-24f1-470a-a8a8-0cfaa9b278c1" providerId="ADAL" clId="{3A28CC62-9F50-4A98-9F54-D28257E6DA2C}" dt="2022-08-28T12:12:15.069" v="2" actId="20577"/>
        <pc:sldMkLst>
          <pc:docMk/>
          <pc:sldMk cId="3046674824" sldId="345"/>
        </pc:sldMkLst>
        <pc:spChg chg="mod">
          <ac:chgData name="Tytti Niemi" userId="3b184e1e-24f1-470a-a8a8-0cfaa9b278c1" providerId="ADAL" clId="{3A28CC62-9F50-4A98-9F54-D28257E6DA2C}" dt="2022-08-28T12:12:15.069" v="2" actId="20577"/>
          <ac:spMkLst>
            <pc:docMk/>
            <pc:sldMk cId="3046674824" sldId="345"/>
            <ac:spMk id="7" creationId="{09726ED9-B24A-0552-9903-CDBF8BCE3368}"/>
          </ac:spMkLst>
        </pc:spChg>
      </pc:sldChg>
      <pc:sldChg chg="modSp mod">
        <pc:chgData name="Tytti Niemi" userId="3b184e1e-24f1-470a-a8a8-0cfaa9b278c1" providerId="ADAL" clId="{3A28CC62-9F50-4A98-9F54-D28257E6DA2C}" dt="2022-08-28T12:55:34.572" v="24" actId="20577"/>
        <pc:sldMkLst>
          <pc:docMk/>
          <pc:sldMk cId="2275569247" sldId="353"/>
        </pc:sldMkLst>
        <pc:spChg chg="mod">
          <ac:chgData name="Tytti Niemi" userId="3b184e1e-24f1-470a-a8a8-0cfaa9b278c1" providerId="ADAL" clId="{3A28CC62-9F50-4A98-9F54-D28257E6DA2C}" dt="2022-08-28T12:55:31.255" v="21" actId="1076"/>
          <ac:spMkLst>
            <pc:docMk/>
            <pc:sldMk cId="2275569247" sldId="353"/>
            <ac:spMk id="9" creationId="{BB58F1D4-F2C6-4FCC-AECF-26790BBE212B}"/>
          </ac:spMkLst>
        </pc:spChg>
        <pc:spChg chg="mod">
          <ac:chgData name="Tytti Niemi" userId="3b184e1e-24f1-470a-a8a8-0cfaa9b278c1" providerId="ADAL" clId="{3A28CC62-9F50-4A98-9F54-D28257E6DA2C}" dt="2022-08-28T12:55:27.326" v="20" actId="1076"/>
          <ac:spMkLst>
            <pc:docMk/>
            <pc:sldMk cId="2275569247" sldId="353"/>
            <ac:spMk id="14" creationId="{01904558-2C15-4A0E-872B-21ABFC6931BE}"/>
          </ac:spMkLst>
        </pc:spChg>
        <pc:spChg chg="mod">
          <ac:chgData name="Tytti Niemi" userId="3b184e1e-24f1-470a-a8a8-0cfaa9b278c1" providerId="ADAL" clId="{3A28CC62-9F50-4A98-9F54-D28257E6DA2C}" dt="2022-08-28T12:55:34.572" v="24" actId="20577"/>
          <ac:spMkLst>
            <pc:docMk/>
            <pc:sldMk cId="2275569247" sldId="353"/>
            <ac:spMk id="15" creationId="{4A78EFAD-34B9-4E58-A472-0965165D273B}"/>
          </ac:spMkLst>
        </pc:spChg>
      </pc:sldChg>
      <pc:sldChg chg="delSp modSp add del mod">
        <pc:chgData name="Tytti Niemi" userId="3b184e1e-24f1-470a-a8a8-0cfaa9b278c1" providerId="ADAL" clId="{3A28CC62-9F50-4A98-9F54-D28257E6DA2C}" dt="2022-08-28T14:57:25.349" v="33" actId="47"/>
        <pc:sldMkLst>
          <pc:docMk/>
          <pc:sldMk cId="3778859386" sldId="354"/>
        </pc:sldMkLst>
        <pc:spChg chg="del">
          <ac:chgData name="Tytti Niemi" userId="3b184e1e-24f1-470a-a8a8-0cfaa9b278c1" providerId="ADAL" clId="{3A28CC62-9F50-4A98-9F54-D28257E6DA2C}" dt="2022-08-28T14:56:12.554" v="27" actId="478"/>
          <ac:spMkLst>
            <pc:docMk/>
            <pc:sldMk cId="3778859386" sldId="354"/>
            <ac:spMk id="26" creationId="{D50AADF1-74C9-44A5-8C10-8903D03C0AB1}"/>
          </ac:spMkLst>
        </pc:spChg>
        <pc:spChg chg="del">
          <ac:chgData name="Tytti Niemi" userId="3b184e1e-24f1-470a-a8a8-0cfaa9b278c1" providerId="ADAL" clId="{3A28CC62-9F50-4A98-9F54-D28257E6DA2C}" dt="2022-08-28T14:56:12.554" v="27" actId="478"/>
          <ac:spMkLst>
            <pc:docMk/>
            <pc:sldMk cId="3778859386" sldId="354"/>
            <ac:spMk id="27" creationId="{32EF0132-3F2F-4C09-8957-757FBE52F236}"/>
          </ac:spMkLst>
        </pc:spChg>
        <pc:spChg chg="del">
          <ac:chgData name="Tytti Niemi" userId="3b184e1e-24f1-470a-a8a8-0cfaa9b278c1" providerId="ADAL" clId="{3A28CC62-9F50-4A98-9F54-D28257E6DA2C}" dt="2022-08-28T14:56:12.554" v="27" actId="478"/>
          <ac:spMkLst>
            <pc:docMk/>
            <pc:sldMk cId="3778859386" sldId="354"/>
            <ac:spMk id="28" creationId="{6DE84AAA-0CD0-411F-86A3-2204DABA74C2}"/>
          </ac:spMkLst>
        </pc:spChg>
        <pc:spChg chg="del">
          <ac:chgData name="Tytti Niemi" userId="3b184e1e-24f1-470a-a8a8-0cfaa9b278c1" providerId="ADAL" clId="{3A28CC62-9F50-4A98-9F54-D28257E6DA2C}" dt="2022-08-28T14:56:12.554" v="27" actId="478"/>
          <ac:spMkLst>
            <pc:docMk/>
            <pc:sldMk cId="3778859386" sldId="354"/>
            <ac:spMk id="30" creationId="{3C8CF8C8-13F8-4A1C-AC35-CF6BD96A85C7}"/>
          </ac:spMkLst>
        </pc:spChg>
        <pc:spChg chg="mod">
          <ac:chgData name="Tytti Niemi" userId="3b184e1e-24f1-470a-a8a8-0cfaa9b278c1" providerId="ADAL" clId="{3A28CC62-9F50-4A98-9F54-D28257E6DA2C}" dt="2022-08-28T14:56:42.312" v="32" actId="14100"/>
          <ac:spMkLst>
            <pc:docMk/>
            <pc:sldMk cId="3778859386" sldId="354"/>
            <ac:spMk id="36" creationId="{44EE83F0-841F-4F05-AB91-B31462EE0B4A}"/>
          </ac:spMkLst>
        </pc:spChg>
        <pc:spChg chg="del">
          <ac:chgData name="Tytti Niemi" userId="3b184e1e-24f1-470a-a8a8-0cfaa9b278c1" providerId="ADAL" clId="{3A28CC62-9F50-4A98-9F54-D28257E6DA2C}" dt="2022-08-28T14:56:12.554" v="27" actId="478"/>
          <ac:spMkLst>
            <pc:docMk/>
            <pc:sldMk cId="3778859386" sldId="354"/>
            <ac:spMk id="38" creationId="{7332BC3F-86B9-4005-B255-459E5A9F18CB}"/>
          </ac:spMkLst>
        </pc:spChg>
        <pc:spChg chg="del">
          <ac:chgData name="Tytti Niemi" userId="3b184e1e-24f1-470a-a8a8-0cfaa9b278c1" providerId="ADAL" clId="{3A28CC62-9F50-4A98-9F54-D28257E6DA2C}" dt="2022-08-28T14:56:12.554" v="27" actId="478"/>
          <ac:spMkLst>
            <pc:docMk/>
            <pc:sldMk cId="3778859386" sldId="354"/>
            <ac:spMk id="39" creationId="{81E9EB02-7610-4BDC-8722-23866CBB9AE8}"/>
          </ac:spMkLst>
        </pc:spChg>
        <pc:spChg chg="del">
          <ac:chgData name="Tytti Niemi" userId="3b184e1e-24f1-470a-a8a8-0cfaa9b278c1" providerId="ADAL" clId="{3A28CC62-9F50-4A98-9F54-D28257E6DA2C}" dt="2022-08-28T14:56:09.675" v="26" actId="478"/>
          <ac:spMkLst>
            <pc:docMk/>
            <pc:sldMk cId="3778859386" sldId="354"/>
            <ac:spMk id="40" creationId="{BF184EDD-29B5-4DD3-BCBA-81EB2BE48F67}"/>
          </ac:spMkLst>
        </pc:spChg>
        <pc:picChg chg="del">
          <ac:chgData name="Tytti Niemi" userId="3b184e1e-24f1-470a-a8a8-0cfaa9b278c1" providerId="ADAL" clId="{3A28CC62-9F50-4A98-9F54-D28257E6DA2C}" dt="2022-08-28T14:56:13.800" v="28" actId="478"/>
          <ac:picMkLst>
            <pc:docMk/>
            <pc:sldMk cId="3778859386" sldId="354"/>
            <ac:picMk id="41" creationId="{63B7FD41-B903-4F51-8B44-261CF29CE859}"/>
          </ac:picMkLst>
        </pc:picChg>
        <pc:picChg chg="del">
          <ac:chgData name="Tytti Niemi" userId="3b184e1e-24f1-470a-a8a8-0cfaa9b278c1" providerId="ADAL" clId="{3A28CC62-9F50-4A98-9F54-D28257E6DA2C}" dt="2022-08-28T14:56:14.394" v="29" actId="478"/>
          <ac:picMkLst>
            <pc:docMk/>
            <pc:sldMk cId="3778859386" sldId="354"/>
            <ac:picMk id="42" creationId="{5FFEF222-0A2F-4F5C-83D8-6CE3B3D456E6}"/>
          </ac:picMkLst>
        </pc:picChg>
      </pc:sldChg>
    </pc:docChg>
  </pc:docChgLst>
  <pc:docChgLst>
    <pc:chgData name="Niemi Tytti" userId="S::tytti.niemi@aalto.fi::28cfec8f-46a1-45a6-a3ae-1f42811e3697" providerId="AD" clId="Web-{C7A6942A-A673-4F3D-9C62-452A848E8B5A}"/>
    <pc:docChg chg="modSld">
      <pc:chgData name="Niemi Tytti" userId="S::tytti.niemi@aalto.fi::28cfec8f-46a1-45a6-a3ae-1f42811e3697" providerId="AD" clId="Web-{C7A6942A-A673-4F3D-9C62-452A848E8B5A}" dt="2022-08-29T04:34:11.893" v="8"/>
      <pc:docMkLst>
        <pc:docMk/>
      </pc:docMkLst>
      <pc:sldChg chg="modNotes">
        <pc:chgData name="Niemi Tytti" userId="S::tytti.niemi@aalto.fi::28cfec8f-46a1-45a6-a3ae-1f42811e3697" providerId="AD" clId="Web-{C7A6942A-A673-4F3D-9C62-452A848E8B5A}" dt="2022-08-29T04:33:32.033" v="3"/>
        <pc:sldMkLst>
          <pc:docMk/>
          <pc:sldMk cId="1502995096" sldId="282"/>
        </pc:sldMkLst>
      </pc:sldChg>
      <pc:sldChg chg="modNotes">
        <pc:chgData name="Niemi Tytti" userId="S::tytti.niemi@aalto.fi::28cfec8f-46a1-45a6-a3ae-1f42811e3697" providerId="AD" clId="Web-{C7A6942A-A673-4F3D-9C62-452A848E8B5A}" dt="2022-08-29T04:33:47.877" v="5"/>
        <pc:sldMkLst>
          <pc:docMk/>
          <pc:sldMk cId="974852493" sldId="319"/>
        </pc:sldMkLst>
      </pc:sldChg>
      <pc:sldChg chg="modNotes">
        <pc:chgData name="Niemi Tytti" userId="S::tytti.niemi@aalto.fi::28cfec8f-46a1-45a6-a3ae-1f42811e3697" providerId="AD" clId="Web-{C7A6942A-A673-4F3D-9C62-452A848E8B5A}" dt="2022-08-29T04:34:11.893" v="8"/>
        <pc:sldMkLst>
          <pc:docMk/>
          <pc:sldMk cId="1762622628" sldId="320"/>
        </pc:sldMkLst>
      </pc:sldChg>
    </pc:docChg>
  </pc:docChgLst>
  <pc:docChgLst>
    <pc:chgData name="Niemi Tytti" userId="S::tytti.niemi@aalto.fi::28cfec8f-46a1-45a6-a3ae-1f42811e3697" providerId="AD" clId="Web-{C33E0D12-F605-48F5-980E-641D9247A453}"/>
    <pc:docChg chg="modSld">
      <pc:chgData name="Niemi Tytti" userId="S::tytti.niemi@aalto.fi::28cfec8f-46a1-45a6-a3ae-1f42811e3697" providerId="AD" clId="Web-{C33E0D12-F605-48F5-980E-641D9247A453}" dt="2022-08-29T11:56:12.723" v="4" actId="1076"/>
      <pc:docMkLst>
        <pc:docMk/>
      </pc:docMkLst>
      <pc:sldChg chg="addSp delSp modSp">
        <pc:chgData name="Niemi Tytti" userId="S::tytti.niemi@aalto.fi::28cfec8f-46a1-45a6-a3ae-1f42811e3697" providerId="AD" clId="Web-{C33E0D12-F605-48F5-980E-641D9247A453}" dt="2022-08-29T11:56:12.723" v="4" actId="1076"/>
        <pc:sldMkLst>
          <pc:docMk/>
          <pc:sldMk cId="1226755539" sldId="335"/>
        </pc:sldMkLst>
        <pc:picChg chg="add mod">
          <ac:chgData name="Niemi Tytti" userId="S::tytti.niemi@aalto.fi::28cfec8f-46a1-45a6-a3ae-1f42811e3697" providerId="AD" clId="Web-{C33E0D12-F605-48F5-980E-641D9247A453}" dt="2022-08-29T11:56:12.723" v="4" actId="1076"/>
          <ac:picMkLst>
            <pc:docMk/>
            <pc:sldMk cId="1226755539" sldId="335"/>
            <ac:picMk id="3" creationId="{2D1DF611-E836-C917-516A-90C6A74BEC12}"/>
          </ac:picMkLst>
        </pc:picChg>
        <pc:picChg chg="del">
          <ac:chgData name="Niemi Tytti" userId="S::tytti.niemi@aalto.fi::28cfec8f-46a1-45a6-a3ae-1f42811e3697" providerId="AD" clId="Web-{C33E0D12-F605-48F5-980E-641D9247A453}" dt="2022-08-29T11:56:00.176" v="0"/>
          <ac:picMkLst>
            <pc:docMk/>
            <pc:sldMk cId="1226755539" sldId="335"/>
            <ac:picMk id="5" creationId="{8B773EE4-0454-49DB-9368-3EEA94BE245A}"/>
          </ac:picMkLst>
        </pc:picChg>
      </pc:sldChg>
    </pc:docChg>
  </pc:docChgLst>
  <pc:docChgLst>
    <pc:chgData name="Niemi Tytti" userId="S::tytti.niemi@aalto.fi::28cfec8f-46a1-45a6-a3ae-1f42811e3697" providerId="AD" clId="Web-{83B46858-62DF-44A6-A748-C77DD0651D9A}"/>
    <pc:docChg chg="modSld">
      <pc:chgData name="Niemi Tytti" userId="S::tytti.niemi@aalto.fi::28cfec8f-46a1-45a6-a3ae-1f42811e3697" providerId="AD" clId="Web-{83B46858-62DF-44A6-A748-C77DD0651D9A}" dt="2022-08-29T11:30:38.950" v="3" actId="20577"/>
      <pc:docMkLst>
        <pc:docMk/>
      </pc:docMkLst>
      <pc:sldChg chg="modSp">
        <pc:chgData name="Niemi Tytti" userId="S::tytti.niemi@aalto.fi::28cfec8f-46a1-45a6-a3ae-1f42811e3697" providerId="AD" clId="Web-{83B46858-62DF-44A6-A748-C77DD0651D9A}" dt="2022-08-29T11:30:38.950" v="3" actId="20577"/>
        <pc:sldMkLst>
          <pc:docMk/>
          <pc:sldMk cId="2256610406" sldId="309"/>
        </pc:sldMkLst>
        <pc:spChg chg="ord">
          <ac:chgData name="Niemi Tytti" userId="S::tytti.niemi@aalto.fi::28cfec8f-46a1-45a6-a3ae-1f42811e3697" providerId="AD" clId="Web-{83B46858-62DF-44A6-A748-C77DD0651D9A}" dt="2022-08-29T11:30:13.841" v="1"/>
          <ac:spMkLst>
            <pc:docMk/>
            <pc:sldMk cId="2256610406" sldId="309"/>
            <ac:spMk id="17" creationId="{FE01D00D-C5BF-422B-A659-3DEE80D96899}"/>
          </ac:spMkLst>
        </pc:spChg>
        <pc:spChg chg="mod">
          <ac:chgData name="Niemi Tytti" userId="S::tytti.niemi@aalto.fi::28cfec8f-46a1-45a6-a3ae-1f42811e3697" providerId="AD" clId="Web-{83B46858-62DF-44A6-A748-C77DD0651D9A}" dt="2022-08-29T11:30:00.919" v="0" actId="1076"/>
          <ac:spMkLst>
            <pc:docMk/>
            <pc:sldMk cId="2256610406" sldId="309"/>
            <ac:spMk id="18" creationId="{E5DE408E-9FD1-4DC1-B0E2-475C1A67085F}"/>
          </ac:spMkLst>
        </pc:spChg>
        <pc:spChg chg="mod">
          <ac:chgData name="Niemi Tytti" userId="S::tytti.niemi@aalto.fi::28cfec8f-46a1-45a6-a3ae-1f42811e3697" providerId="AD" clId="Web-{83B46858-62DF-44A6-A748-C77DD0651D9A}" dt="2022-08-29T11:30:38.950" v="3" actId="20577"/>
          <ac:spMkLst>
            <pc:docMk/>
            <pc:sldMk cId="2256610406" sldId="309"/>
            <ac:spMk id="33" creationId="{D3759130-7257-4F99-A798-A0175D09B0F1}"/>
          </ac:spMkLst>
        </pc:spChg>
      </pc:sldChg>
    </pc:docChg>
  </pc:docChgLst>
  <pc:docChgLst>
    <pc:chgData name="Khanal Shradha" userId="S::shradha.khanal@aalto.fi::baa04b9e-f71c-449d-9099-a4636f25f087" providerId="AD" clId="Web-{8559F627-0B91-4FC5-9EF8-737AE42A0C32}"/>
    <pc:docChg chg="modSld">
      <pc:chgData name="Khanal Shradha" userId="S::shradha.khanal@aalto.fi::baa04b9e-f71c-449d-9099-a4636f25f087" providerId="AD" clId="Web-{8559F627-0B91-4FC5-9EF8-737AE42A0C32}" dt="2022-08-29T07:33:47.048" v="0"/>
      <pc:docMkLst>
        <pc:docMk/>
      </pc:docMkLst>
      <pc:sldChg chg="mod modShow">
        <pc:chgData name="Khanal Shradha" userId="S::shradha.khanal@aalto.fi::baa04b9e-f71c-449d-9099-a4636f25f087" providerId="AD" clId="Web-{8559F627-0B91-4FC5-9EF8-737AE42A0C32}" dt="2022-08-29T07:33:47.048" v="0"/>
        <pc:sldMkLst>
          <pc:docMk/>
          <pc:sldMk cId="1124432997" sldId="329"/>
        </pc:sldMkLst>
      </pc:sldChg>
    </pc:docChg>
  </pc:docChgLst>
  <pc:docChgLst>
    <pc:chgData name="Niemi Tytti" userId="S::tytti.niemi@aalto.fi::28cfec8f-46a1-45a6-a3ae-1f42811e3697" providerId="AD" clId="Web-{CCF15FA4-31AE-4B70-BDAA-F08955546037}"/>
    <pc:docChg chg="modSld">
      <pc:chgData name="Niemi Tytti" userId="S::tytti.niemi@aalto.fi::28cfec8f-46a1-45a6-a3ae-1f42811e3697" providerId="AD" clId="Web-{CCF15FA4-31AE-4B70-BDAA-F08955546037}" dt="2022-08-30T03:59:09.947" v="32" actId="20577"/>
      <pc:docMkLst>
        <pc:docMk/>
      </pc:docMkLst>
      <pc:sldChg chg="modSp">
        <pc:chgData name="Niemi Tytti" userId="S::tytti.niemi@aalto.fi::28cfec8f-46a1-45a6-a3ae-1f42811e3697" providerId="AD" clId="Web-{CCF15FA4-31AE-4B70-BDAA-F08955546037}" dt="2022-08-30T03:59:09.947" v="32" actId="20577"/>
        <pc:sldMkLst>
          <pc:docMk/>
          <pc:sldMk cId="2501042629" sldId="315"/>
        </pc:sldMkLst>
        <pc:spChg chg="mod ord">
          <ac:chgData name="Niemi Tytti" userId="S::tytti.niemi@aalto.fi::28cfec8f-46a1-45a6-a3ae-1f42811e3697" providerId="AD" clId="Web-{CCF15FA4-31AE-4B70-BDAA-F08955546037}" dt="2022-08-30T03:57:50.807" v="6"/>
          <ac:spMkLst>
            <pc:docMk/>
            <pc:sldMk cId="2501042629" sldId="315"/>
            <ac:spMk id="20" creationId="{3F268B1A-57AD-45E7-92E1-7FD2A52854E6}"/>
          </ac:spMkLst>
        </pc:spChg>
        <pc:spChg chg="mod">
          <ac:chgData name="Niemi Tytti" userId="S::tytti.niemi@aalto.fi::28cfec8f-46a1-45a6-a3ae-1f42811e3697" providerId="AD" clId="Web-{CCF15FA4-31AE-4B70-BDAA-F08955546037}" dt="2022-08-30T03:57:37.479" v="4" actId="1076"/>
          <ac:spMkLst>
            <pc:docMk/>
            <pc:sldMk cId="2501042629" sldId="315"/>
            <ac:spMk id="25" creationId="{F6D7054F-7196-40D2-9EFE-470EF709248F}"/>
          </ac:spMkLst>
        </pc:spChg>
        <pc:spChg chg="mod">
          <ac:chgData name="Niemi Tytti" userId="S::tytti.niemi@aalto.fi::28cfec8f-46a1-45a6-a3ae-1f42811e3697" providerId="AD" clId="Web-{CCF15FA4-31AE-4B70-BDAA-F08955546037}" dt="2022-08-30T03:59:09.947" v="32" actId="20577"/>
          <ac:spMkLst>
            <pc:docMk/>
            <pc:sldMk cId="2501042629" sldId="315"/>
            <ac:spMk id="35" creationId="{550468B2-F2E9-4D93-911A-FC8F313B0C39}"/>
          </ac:spMkLst>
        </pc:spChg>
      </pc:sldChg>
    </pc:docChg>
  </pc:docChgLst>
  <pc:docChgLst>
    <pc:chgData name="Tytti Niemi" userId="3b184e1e-24f1-470a-a8a8-0cfaa9b278c1" providerId="ADAL" clId="{347E84F0-1213-4285-BF36-84A1797EBD7E}"/>
    <pc:docChg chg="custSel addSld modSld sldOrd">
      <pc:chgData name="Tytti Niemi" userId="3b184e1e-24f1-470a-a8a8-0cfaa9b278c1" providerId="ADAL" clId="{347E84F0-1213-4285-BF36-84A1797EBD7E}" dt="2022-08-26T08:34:03.920" v="10" actId="20577"/>
      <pc:docMkLst>
        <pc:docMk/>
      </pc:docMkLst>
      <pc:sldChg chg="add">
        <pc:chgData name="Tytti Niemi" userId="3b184e1e-24f1-470a-a8a8-0cfaa9b278c1" providerId="ADAL" clId="{347E84F0-1213-4285-BF36-84A1797EBD7E}" dt="2022-08-26T08:30:10.348" v="0"/>
        <pc:sldMkLst>
          <pc:docMk/>
          <pc:sldMk cId="4225822202" sldId="300"/>
        </pc:sldMkLst>
      </pc:sldChg>
      <pc:sldChg chg="ord">
        <pc:chgData name="Tytti Niemi" userId="3b184e1e-24f1-470a-a8a8-0cfaa9b278c1" providerId="ADAL" clId="{347E84F0-1213-4285-BF36-84A1797EBD7E}" dt="2022-08-26T08:33:50.717" v="2"/>
        <pc:sldMkLst>
          <pc:docMk/>
          <pc:sldMk cId="3397664713" sldId="336"/>
        </pc:sldMkLst>
      </pc:sldChg>
      <pc:sldChg chg="modSp new mod">
        <pc:chgData name="Tytti Niemi" userId="3b184e1e-24f1-470a-a8a8-0cfaa9b278c1" providerId="ADAL" clId="{347E84F0-1213-4285-BF36-84A1797EBD7E}" dt="2022-08-26T08:34:03.920" v="10" actId="20577"/>
        <pc:sldMkLst>
          <pc:docMk/>
          <pc:sldMk cId="3681085484" sldId="342"/>
        </pc:sldMkLst>
        <pc:spChg chg="mod">
          <ac:chgData name="Tytti Niemi" userId="3b184e1e-24f1-470a-a8a8-0cfaa9b278c1" providerId="ADAL" clId="{347E84F0-1213-4285-BF36-84A1797EBD7E}" dt="2022-08-26T08:34:03.920" v="10" actId="20577"/>
          <ac:spMkLst>
            <pc:docMk/>
            <pc:sldMk cId="3681085484" sldId="342"/>
            <ac:spMk id="3" creationId="{6204C9E3-2EC0-43CA-AC9E-7462B62BBE0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B28240-84F9-459E-A102-71FFF1125642}" type="doc">
      <dgm:prSet loTypeId="urn:microsoft.com/office/officeart/2018/5/layout/IconCircleLabelList" loCatId="icon" qsTypeId="urn:microsoft.com/office/officeart/2005/8/quickstyle/simple4" qsCatId="simple" csTypeId="urn:microsoft.com/office/officeart/2005/8/colors/accent1_2" csCatId="accent1" phldr="1"/>
      <dgm:spPr/>
      <dgm:t>
        <a:bodyPr/>
        <a:lstStyle/>
        <a:p>
          <a:endParaRPr lang="en-US"/>
        </a:p>
      </dgm:t>
    </dgm:pt>
    <dgm:pt modelId="{8F6BBAFA-1B0C-44F0-9A96-BA074843A7BF}">
      <dgm:prSet custT="1"/>
      <dgm:spPr/>
      <dgm:t>
        <a:bodyPr/>
        <a:lstStyle/>
        <a:p>
          <a:pPr>
            <a:lnSpc>
              <a:spcPct val="100000"/>
            </a:lnSpc>
            <a:defRPr cap="all"/>
          </a:pPr>
          <a:r>
            <a:rPr lang="en-US" sz="1200" b="0" i="0" cap="none">
              <a:solidFill>
                <a:srgbClr val="0047B6"/>
              </a:solidFill>
              <a:latin typeface="Work Sans" pitchFamily="2" charset="0"/>
            </a:rPr>
            <a:t>What is the potential utility of sharing data from other transport services and the benefit for Espoo? </a:t>
          </a:r>
          <a:endParaRPr lang="en-US" sz="1200" b="0" cap="none">
            <a:solidFill>
              <a:srgbClr val="0047B6"/>
            </a:solidFill>
            <a:latin typeface="Work Sans" pitchFamily="2" charset="0"/>
          </a:endParaRPr>
        </a:p>
      </dgm:t>
    </dgm:pt>
    <dgm:pt modelId="{C98E9BB2-B4F1-423A-B335-11F9C944BB63}" type="parTrans" cxnId="{BD96D394-EBA5-4C9B-A422-B97069268391}">
      <dgm:prSet/>
      <dgm:spPr/>
      <dgm:t>
        <a:bodyPr/>
        <a:lstStyle/>
        <a:p>
          <a:endParaRPr lang="en-US"/>
        </a:p>
      </dgm:t>
    </dgm:pt>
    <dgm:pt modelId="{49889290-D10A-4DC0-851D-D5CA8FE6A51D}" type="sibTrans" cxnId="{BD96D394-EBA5-4C9B-A422-B97069268391}">
      <dgm:prSet/>
      <dgm:spPr/>
      <dgm:t>
        <a:bodyPr/>
        <a:lstStyle/>
        <a:p>
          <a:endParaRPr lang="en-US"/>
        </a:p>
      </dgm:t>
    </dgm:pt>
    <dgm:pt modelId="{BD7B4D5F-B2B5-4B6C-B679-C7AF1647CE47}">
      <dgm:prSet custT="1"/>
      <dgm:spPr/>
      <dgm:t>
        <a:bodyPr/>
        <a:lstStyle/>
        <a:p>
          <a:pPr>
            <a:lnSpc>
              <a:spcPct val="100000"/>
            </a:lnSpc>
            <a:defRPr cap="all"/>
          </a:pPr>
          <a:r>
            <a:rPr lang="en-US" sz="1200" b="0" i="0" cap="none">
              <a:solidFill>
                <a:srgbClr val="0047B6"/>
              </a:solidFill>
              <a:latin typeface="Work Sans" pitchFamily="2" charset="0"/>
            </a:rPr>
            <a:t>What are the challenges of data privacy and value for the end users?</a:t>
          </a:r>
          <a:endParaRPr lang="en-US" sz="1200" b="0" cap="none">
            <a:solidFill>
              <a:srgbClr val="0047B6"/>
            </a:solidFill>
            <a:latin typeface="Work Sans" pitchFamily="2" charset="0"/>
          </a:endParaRPr>
        </a:p>
      </dgm:t>
    </dgm:pt>
    <dgm:pt modelId="{DFFEBBCA-A58D-4D55-BA9E-70C590504380}" type="parTrans" cxnId="{8CA2B2F7-52CB-4010-8EF1-53A4CD0E3558}">
      <dgm:prSet/>
      <dgm:spPr/>
      <dgm:t>
        <a:bodyPr/>
        <a:lstStyle/>
        <a:p>
          <a:endParaRPr lang="en-US"/>
        </a:p>
      </dgm:t>
    </dgm:pt>
    <dgm:pt modelId="{CCF1E65F-52F3-4652-BEE9-5586C010AB78}" type="sibTrans" cxnId="{8CA2B2F7-52CB-4010-8EF1-53A4CD0E3558}">
      <dgm:prSet/>
      <dgm:spPr/>
      <dgm:t>
        <a:bodyPr/>
        <a:lstStyle/>
        <a:p>
          <a:endParaRPr lang="en-US"/>
        </a:p>
      </dgm:t>
    </dgm:pt>
    <dgm:pt modelId="{2091C4F1-936F-424A-8ABD-A6867CB308FF}">
      <dgm:prSet custT="1"/>
      <dgm:spPr/>
      <dgm:t>
        <a:bodyPr/>
        <a:lstStyle/>
        <a:p>
          <a:pPr>
            <a:lnSpc>
              <a:spcPct val="100000"/>
            </a:lnSpc>
            <a:defRPr cap="all"/>
          </a:pPr>
          <a:r>
            <a:rPr lang="en-US" sz="1200" b="0" i="0" cap="none">
              <a:solidFill>
                <a:srgbClr val="0047B6"/>
              </a:solidFill>
              <a:latin typeface="Work Sans" pitchFamily="2" charset="0"/>
            </a:rPr>
            <a:t>How can public and private players make data creation, sharing and utilization easier</a:t>
          </a:r>
          <a:r>
            <a:rPr lang="en-US" sz="1200" b="0" i="0">
              <a:solidFill>
                <a:srgbClr val="0047B6"/>
              </a:solidFill>
              <a:latin typeface="Work Sans" pitchFamily="2" charset="0"/>
            </a:rPr>
            <a:t>? </a:t>
          </a:r>
          <a:endParaRPr lang="en-US" sz="1200" b="0">
            <a:solidFill>
              <a:srgbClr val="0047B6"/>
            </a:solidFill>
            <a:latin typeface="Work Sans" pitchFamily="2" charset="0"/>
          </a:endParaRPr>
        </a:p>
      </dgm:t>
    </dgm:pt>
    <dgm:pt modelId="{56AEFC1D-93C7-4FD7-82F1-6D5EB9E5516F}" type="sibTrans" cxnId="{734B00D7-7859-4CD3-BA28-38B8F3FF67E8}">
      <dgm:prSet/>
      <dgm:spPr/>
      <dgm:t>
        <a:bodyPr/>
        <a:lstStyle/>
        <a:p>
          <a:endParaRPr lang="en-US"/>
        </a:p>
      </dgm:t>
    </dgm:pt>
    <dgm:pt modelId="{1FAD2D83-3386-4B57-808F-B999EDFFAD9C}" type="parTrans" cxnId="{734B00D7-7859-4CD3-BA28-38B8F3FF67E8}">
      <dgm:prSet/>
      <dgm:spPr/>
      <dgm:t>
        <a:bodyPr/>
        <a:lstStyle/>
        <a:p>
          <a:endParaRPr lang="en-US"/>
        </a:p>
      </dgm:t>
    </dgm:pt>
    <dgm:pt modelId="{D7CB23D2-106A-4BC4-A1CE-2B16A3D3785F}" type="pres">
      <dgm:prSet presAssocID="{CCB28240-84F9-459E-A102-71FFF1125642}" presName="root" presStyleCnt="0">
        <dgm:presLayoutVars>
          <dgm:dir/>
          <dgm:resizeHandles val="exact"/>
        </dgm:presLayoutVars>
      </dgm:prSet>
      <dgm:spPr/>
    </dgm:pt>
    <dgm:pt modelId="{3C002E7F-B9EB-4095-B50E-B3FCCE83898E}" type="pres">
      <dgm:prSet presAssocID="{2091C4F1-936F-424A-8ABD-A6867CB308FF}" presName="compNode" presStyleCnt="0"/>
      <dgm:spPr/>
    </dgm:pt>
    <dgm:pt modelId="{126A68E3-FE4E-4DEC-964B-8B72E81850BC}" type="pres">
      <dgm:prSet presAssocID="{2091C4F1-936F-424A-8ABD-A6867CB308FF}" presName="iconBgRect" presStyleLbl="bgShp" presStyleIdx="0" presStyleCnt="3"/>
      <dgm:spPr/>
    </dgm:pt>
    <dgm:pt modelId="{EB865E04-E067-40DC-B5A0-24319D8CA44C}" type="pres">
      <dgm:prSet presAssocID="{2091C4F1-936F-424A-8ABD-A6867CB308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E25299AD-457D-4BC4-9FCE-0EC669806920}" type="pres">
      <dgm:prSet presAssocID="{2091C4F1-936F-424A-8ABD-A6867CB308FF}" presName="spaceRect" presStyleCnt="0"/>
      <dgm:spPr/>
    </dgm:pt>
    <dgm:pt modelId="{AF481B43-F15D-4CE0-9FF6-647954277906}" type="pres">
      <dgm:prSet presAssocID="{2091C4F1-936F-424A-8ABD-A6867CB308FF}" presName="textRect" presStyleLbl="revTx" presStyleIdx="0" presStyleCnt="3">
        <dgm:presLayoutVars>
          <dgm:chMax val="1"/>
          <dgm:chPref val="1"/>
        </dgm:presLayoutVars>
      </dgm:prSet>
      <dgm:spPr/>
    </dgm:pt>
    <dgm:pt modelId="{9FE12B68-82BB-414A-AEDF-127FEFA2DA98}" type="pres">
      <dgm:prSet presAssocID="{56AEFC1D-93C7-4FD7-82F1-6D5EB9E5516F}" presName="sibTrans" presStyleCnt="0"/>
      <dgm:spPr/>
    </dgm:pt>
    <dgm:pt modelId="{AEC921E2-813A-4B1D-B921-06E5933F8269}" type="pres">
      <dgm:prSet presAssocID="{8F6BBAFA-1B0C-44F0-9A96-BA074843A7BF}" presName="compNode" presStyleCnt="0"/>
      <dgm:spPr/>
    </dgm:pt>
    <dgm:pt modelId="{CB12A771-BA22-46A7-A0DA-3B619725F169}" type="pres">
      <dgm:prSet presAssocID="{8F6BBAFA-1B0C-44F0-9A96-BA074843A7BF}" presName="iconBgRect" presStyleLbl="bgShp" presStyleIdx="1" presStyleCnt="3"/>
      <dgm:spPr/>
    </dgm:pt>
    <dgm:pt modelId="{923C1478-807F-46D0-A2AB-7AEC2DB26981}" type="pres">
      <dgm:prSet presAssocID="{8F6BBAFA-1B0C-44F0-9A96-BA074843A7B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ower"/>
        </a:ext>
      </dgm:extLst>
    </dgm:pt>
    <dgm:pt modelId="{3B66ED3F-5A45-4108-BE80-4BC4101C5637}" type="pres">
      <dgm:prSet presAssocID="{8F6BBAFA-1B0C-44F0-9A96-BA074843A7BF}" presName="spaceRect" presStyleCnt="0"/>
      <dgm:spPr/>
    </dgm:pt>
    <dgm:pt modelId="{2A89613C-12B0-4760-B39F-57189A122B8B}" type="pres">
      <dgm:prSet presAssocID="{8F6BBAFA-1B0C-44F0-9A96-BA074843A7BF}" presName="textRect" presStyleLbl="revTx" presStyleIdx="1" presStyleCnt="3">
        <dgm:presLayoutVars>
          <dgm:chMax val="1"/>
          <dgm:chPref val="1"/>
        </dgm:presLayoutVars>
      </dgm:prSet>
      <dgm:spPr/>
    </dgm:pt>
    <dgm:pt modelId="{C42100B8-9A68-4CF2-BE1D-D3B9EE477853}" type="pres">
      <dgm:prSet presAssocID="{49889290-D10A-4DC0-851D-D5CA8FE6A51D}" presName="sibTrans" presStyleCnt="0"/>
      <dgm:spPr/>
    </dgm:pt>
    <dgm:pt modelId="{FCB153AA-4358-486A-B2C0-2419989A001A}" type="pres">
      <dgm:prSet presAssocID="{BD7B4D5F-B2B5-4B6C-B679-C7AF1647CE47}" presName="compNode" presStyleCnt="0"/>
      <dgm:spPr/>
    </dgm:pt>
    <dgm:pt modelId="{4F031743-9796-4A59-867F-617CF491CC6B}" type="pres">
      <dgm:prSet presAssocID="{BD7B4D5F-B2B5-4B6C-B679-C7AF1647CE47}" presName="iconBgRect" presStyleLbl="bgShp" presStyleIdx="2" presStyleCnt="3"/>
      <dgm:spPr/>
    </dgm:pt>
    <dgm:pt modelId="{1153B288-52AF-4078-B6BE-D0C3CEB62560}" type="pres">
      <dgm:prSet presAssocID="{BD7B4D5F-B2B5-4B6C-B679-C7AF1647CE4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33B8D3FF-F13F-47B5-B99C-6414FC6BE6FE}" type="pres">
      <dgm:prSet presAssocID="{BD7B4D5F-B2B5-4B6C-B679-C7AF1647CE47}" presName="spaceRect" presStyleCnt="0"/>
      <dgm:spPr/>
    </dgm:pt>
    <dgm:pt modelId="{19BD2882-EE68-45E7-BAC4-1537D4A58BF8}" type="pres">
      <dgm:prSet presAssocID="{BD7B4D5F-B2B5-4B6C-B679-C7AF1647CE47}" presName="textRect" presStyleLbl="revTx" presStyleIdx="2" presStyleCnt="3">
        <dgm:presLayoutVars>
          <dgm:chMax val="1"/>
          <dgm:chPref val="1"/>
        </dgm:presLayoutVars>
      </dgm:prSet>
      <dgm:spPr/>
    </dgm:pt>
  </dgm:ptLst>
  <dgm:cxnLst>
    <dgm:cxn modelId="{0AA8D72F-C1C3-4B40-BD78-1B26E5D09E09}" type="presOf" srcId="{CCB28240-84F9-459E-A102-71FFF1125642}" destId="{D7CB23D2-106A-4BC4-A1CE-2B16A3D3785F}" srcOrd="0" destOrd="0" presId="urn:microsoft.com/office/officeart/2018/5/layout/IconCircleLabelList"/>
    <dgm:cxn modelId="{77116F3B-2848-451F-9360-E5F1B9228070}" type="presOf" srcId="{2091C4F1-936F-424A-8ABD-A6867CB308FF}" destId="{AF481B43-F15D-4CE0-9FF6-647954277906}" srcOrd="0" destOrd="0" presId="urn:microsoft.com/office/officeart/2018/5/layout/IconCircleLabelList"/>
    <dgm:cxn modelId="{BD96D394-EBA5-4C9B-A422-B97069268391}" srcId="{CCB28240-84F9-459E-A102-71FFF1125642}" destId="{8F6BBAFA-1B0C-44F0-9A96-BA074843A7BF}" srcOrd="1" destOrd="0" parTransId="{C98E9BB2-B4F1-423A-B335-11F9C944BB63}" sibTransId="{49889290-D10A-4DC0-851D-D5CA8FE6A51D}"/>
    <dgm:cxn modelId="{EE9A9099-2A1A-4F82-82A9-8652C03CD015}" type="presOf" srcId="{BD7B4D5F-B2B5-4B6C-B679-C7AF1647CE47}" destId="{19BD2882-EE68-45E7-BAC4-1537D4A58BF8}" srcOrd="0" destOrd="0" presId="urn:microsoft.com/office/officeart/2018/5/layout/IconCircleLabelList"/>
    <dgm:cxn modelId="{734B00D7-7859-4CD3-BA28-38B8F3FF67E8}" srcId="{CCB28240-84F9-459E-A102-71FFF1125642}" destId="{2091C4F1-936F-424A-8ABD-A6867CB308FF}" srcOrd="0" destOrd="0" parTransId="{1FAD2D83-3386-4B57-808F-B999EDFFAD9C}" sibTransId="{56AEFC1D-93C7-4FD7-82F1-6D5EB9E5516F}"/>
    <dgm:cxn modelId="{F37789E4-7E92-4D1A-9E8C-B2A54A6C7FF7}" type="presOf" srcId="{8F6BBAFA-1B0C-44F0-9A96-BA074843A7BF}" destId="{2A89613C-12B0-4760-B39F-57189A122B8B}" srcOrd="0" destOrd="0" presId="urn:microsoft.com/office/officeart/2018/5/layout/IconCircleLabelList"/>
    <dgm:cxn modelId="{8CA2B2F7-52CB-4010-8EF1-53A4CD0E3558}" srcId="{CCB28240-84F9-459E-A102-71FFF1125642}" destId="{BD7B4D5F-B2B5-4B6C-B679-C7AF1647CE47}" srcOrd="2" destOrd="0" parTransId="{DFFEBBCA-A58D-4D55-BA9E-70C590504380}" sibTransId="{CCF1E65F-52F3-4652-BEE9-5586C010AB78}"/>
    <dgm:cxn modelId="{6801CB12-784C-483E-B578-6121F08FA1E5}" type="presParOf" srcId="{D7CB23D2-106A-4BC4-A1CE-2B16A3D3785F}" destId="{3C002E7F-B9EB-4095-B50E-B3FCCE83898E}" srcOrd="0" destOrd="0" presId="urn:microsoft.com/office/officeart/2018/5/layout/IconCircleLabelList"/>
    <dgm:cxn modelId="{DDE4DF98-5A2F-4E6B-9A12-2B3F861F6636}" type="presParOf" srcId="{3C002E7F-B9EB-4095-B50E-B3FCCE83898E}" destId="{126A68E3-FE4E-4DEC-964B-8B72E81850BC}" srcOrd="0" destOrd="0" presId="urn:microsoft.com/office/officeart/2018/5/layout/IconCircleLabelList"/>
    <dgm:cxn modelId="{23DA81D4-38EC-44C2-A62D-A02FAE7DE088}" type="presParOf" srcId="{3C002E7F-B9EB-4095-B50E-B3FCCE83898E}" destId="{EB865E04-E067-40DC-B5A0-24319D8CA44C}" srcOrd="1" destOrd="0" presId="urn:microsoft.com/office/officeart/2018/5/layout/IconCircleLabelList"/>
    <dgm:cxn modelId="{49618258-E91A-4576-B9C9-4640D8199D15}" type="presParOf" srcId="{3C002E7F-B9EB-4095-B50E-B3FCCE83898E}" destId="{E25299AD-457D-4BC4-9FCE-0EC669806920}" srcOrd="2" destOrd="0" presId="urn:microsoft.com/office/officeart/2018/5/layout/IconCircleLabelList"/>
    <dgm:cxn modelId="{A9568C98-0489-46F8-A5A5-D59142A8C488}" type="presParOf" srcId="{3C002E7F-B9EB-4095-B50E-B3FCCE83898E}" destId="{AF481B43-F15D-4CE0-9FF6-647954277906}" srcOrd="3" destOrd="0" presId="urn:microsoft.com/office/officeart/2018/5/layout/IconCircleLabelList"/>
    <dgm:cxn modelId="{25E185AC-A722-4F21-841A-84D0F7DA3C12}" type="presParOf" srcId="{D7CB23D2-106A-4BC4-A1CE-2B16A3D3785F}" destId="{9FE12B68-82BB-414A-AEDF-127FEFA2DA98}" srcOrd="1" destOrd="0" presId="urn:microsoft.com/office/officeart/2018/5/layout/IconCircleLabelList"/>
    <dgm:cxn modelId="{8A7365E7-6547-4E68-A0C4-41A3283A49F8}" type="presParOf" srcId="{D7CB23D2-106A-4BC4-A1CE-2B16A3D3785F}" destId="{AEC921E2-813A-4B1D-B921-06E5933F8269}" srcOrd="2" destOrd="0" presId="urn:microsoft.com/office/officeart/2018/5/layout/IconCircleLabelList"/>
    <dgm:cxn modelId="{5D10582E-17CD-4AA4-A393-41F328144550}" type="presParOf" srcId="{AEC921E2-813A-4B1D-B921-06E5933F8269}" destId="{CB12A771-BA22-46A7-A0DA-3B619725F169}" srcOrd="0" destOrd="0" presId="urn:microsoft.com/office/officeart/2018/5/layout/IconCircleLabelList"/>
    <dgm:cxn modelId="{0E5668DB-772E-4470-872E-4A0F23F4E655}" type="presParOf" srcId="{AEC921E2-813A-4B1D-B921-06E5933F8269}" destId="{923C1478-807F-46D0-A2AB-7AEC2DB26981}" srcOrd="1" destOrd="0" presId="urn:microsoft.com/office/officeart/2018/5/layout/IconCircleLabelList"/>
    <dgm:cxn modelId="{07744F78-3631-44E2-A49E-B4FB520F6FCF}" type="presParOf" srcId="{AEC921E2-813A-4B1D-B921-06E5933F8269}" destId="{3B66ED3F-5A45-4108-BE80-4BC4101C5637}" srcOrd="2" destOrd="0" presId="urn:microsoft.com/office/officeart/2018/5/layout/IconCircleLabelList"/>
    <dgm:cxn modelId="{F41418F3-3F7E-4E92-A7D7-2FAB56209495}" type="presParOf" srcId="{AEC921E2-813A-4B1D-B921-06E5933F8269}" destId="{2A89613C-12B0-4760-B39F-57189A122B8B}" srcOrd="3" destOrd="0" presId="urn:microsoft.com/office/officeart/2018/5/layout/IconCircleLabelList"/>
    <dgm:cxn modelId="{66E24948-1965-4F8D-B657-C4C92571991C}" type="presParOf" srcId="{D7CB23D2-106A-4BC4-A1CE-2B16A3D3785F}" destId="{C42100B8-9A68-4CF2-BE1D-D3B9EE477853}" srcOrd="3" destOrd="0" presId="urn:microsoft.com/office/officeart/2018/5/layout/IconCircleLabelList"/>
    <dgm:cxn modelId="{6E8A5C78-21FC-4CDD-B4E1-61C6EB83678D}" type="presParOf" srcId="{D7CB23D2-106A-4BC4-A1CE-2B16A3D3785F}" destId="{FCB153AA-4358-486A-B2C0-2419989A001A}" srcOrd="4" destOrd="0" presId="urn:microsoft.com/office/officeart/2018/5/layout/IconCircleLabelList"/>
    <dgm:cxn modelId="{09C5D84A-CC07-4AF7-8C38-A9C6E4ED2523}" type="presParOf" srcId="{FCB153AA-4358-486A-B2C0-2419989A001A}" destId="{4F031743-9796-4A59-867F-617CF491CC6B}" srcOrd="0" destOrd="0" presId="urn:microsoft.com/office/officeart/2018/5/layout/IconCircleLabelList"/>
    <dgm:cxn modelId="{852056FE-5042-4685-83BC-A958A23FF1EC}" type="presParOf" srcId="{FCB153AA-4358-486A-B2C0-2419989A001A}" destId="{1153B288-52AF-4078-B6BE-D0C3CEB62560}" srcOrd="1" destOrd="0" presId="urn:microsoft.com/office/officeart/2018/5/layout/IconCircleLabelList"/>
    <dgm:cxn modelId="{046A1A31-F53D-4FE0-B189-1E8C2DDCBA0F}" type="presParOf" srcId="{FCB153AA-4358-486A-B2C0-2419989A001A}" destId="{33B8D3FF-F13F-47B5-B99C-6414FC6BE6FE}" srcOrd="2" destOrd="0" presId="urn:microsoft.com/office/officeart/2018/5/layout/IconCircleLabelList"/>
    <dgm:cxn modelId="{B3EB8902-DB23-4B99-866B-5F8C6570EB2A}" type="presParOf" srcId="{FCB153AA-4358-486A-B2C0-2419989A001A}" destId="{19BD2882-EE68-45E7-BAC4-1537D4A58BF8}"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A68E3-FE4E-4DEC-964B-8B72E81850BC}">
      <dsp:nvSpPr>
        <dsp:cNvPr id="0" name=""/>
        <dsp:cNvSpPr/>
      </dsp:nvSpPr>
      <dsp:spPr>
        <a:xfrm>
          <a:off x="328738" y="904530"/>
          <a:ext cx="1019724" cy="10197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865E04-E067-40DC-B5A0-24319D8CA44C}">
      <dsp:nvSpPr>
        <dsp:cNvPr id="0" name=""/>
        <dsp:cNvSpPr/>
      </dsp:nvSpPr>
      <dsp:spPr>
        <a:xfrm>
          <a:off x="546056" y="1121849"/>
          <a:ext cx="585087" cy="585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F481B43-F15D-4CE0-9FF6-647954277906}">
      <dsp:nvSpPr>
        <dsp:cNvPr id="0" name=""/>
        <dsp:cNvSpPr/>
      </dsp:nvSpPr>
      <dsp:spPr>
        <a:xfrm>
          <a:off x="2760" y="2241874"/>
          <a:ext cx="1671679" cy="835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cap="none">
              <a:solidFill>
                <a:srgbClr val="0047B6"/>
              </a:solidFill>
              <a:latin typeface="Work Sans" pitchFamily="2" charset="0"/>
            </a:rPr>
            <a:t>How can public and private players make data creation, sharing and utilization easier</a:t>
          </a:r>
          <a:r>
            <a:rPr lang="en-US" sz="1200" b="0" i="0" kern="1200">
              <a:solidFill>
                <a:srgbClr val="0047B6"/>
              </a:solidFill>
              <a:latin typeface="Work Sans" pitchFamily="2" charset="0"/>
            </a:rPr>
            <a:t>? </a:t>
          </a:r>
          <a:endParaRPr lang="en-US" sz="1200" b="0" kern="1200">
            <a:solidFill>
              <a:srgbClr val="0047B6"/>
            </a:solidFill>
            <a:latin typeface="Work Sans" pitchFamily="2" charset="0"/>
          </a:endParaRPr>
        </a:p>
      </dsp:txBody>
      <dsp:txXfrm>
        <a:off x="2760" y="2241874"/>
        <a:ext cx="1671679" cy="835839"/>
      </dsp:txXfrm>
    </dsp:sp>
    <dsp:sp modelId="{CB12A771-BA22-46A7-A0DA-3B619725F169}">
      <dsp:nvSpPr>
        <dsp:cNvPr id="0" name=""/>
        <dsp:cNvSpPr/>
      </dsp:nvSpPr>
      <dsp:spPr>
        <a:xfrm>
          <a:off x="2292961" y="904530"/>
          <a:ext cx="1019724" cy="10197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23C1478-807F-46D0-A2AB-7AEC2DB26981}">
      <dsp:nvSpPr>
        <dsp:cNvPr id="0" name=""/>
        <dsp:cNvSpPr/>
      </dsp:nvSpPr>
      <dsp:spPr>
        <a:xfrm>
          <a:off x="2510280" y="1121849"/>
          <a:ext cx="585087" cy="5850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A89613C-12B0-4760-B39F-57189A122B8B}">
      <dsp:nvSpPr>
        <dsp:cNvPr id="0" name=""/>
        <dsp:cNvSpPr/>
      </dsp:nvSpPr>
      <dsp:spPr>
        <a:xfrm>
          <a:off x="1966984" y="2241874"/>
          <a:ext cx="1671679" cy="835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cap="none">
              <a:solidFill>
                <a:srgbClr val="0047B6"/>
              </a:solidFill>
              <a:latin typeface="Work Sans" pitchFamily="2" charset="0"/>
            </a:rPr>
            <a:t>What is the potential utility of sharing data from other transport services and the benefit for Espoo? </a:t>
          </a:r>
          <a:endParaRPr lang="en-US" sz="1200" b="0" kern="1200" cap="none">
            <a:solidFill>
              <a:srgbClr val="0047B6"/>
            </a:solidFill>
            <a:latin typeface="Work Sans" pitchFamily="2" charset="0"/>
          </a:endParaRPr>
        </a:p>
      </dsp:txBody>
      <dsp:txXfrm>
        <a:off x="1966984" y="2241874"/>
        <a:ext cx="1671679" cy="835839"/>
      </dsp:txXfrm>
    </dsp:sp>
    <dsp:sp modelId="{4F031743-9796-4A59-867F-617CF491CC6B}">
      <dsp:nvSpPr>
        <dsp:cNvPr id="0" name=""/>
        <dsp:cNvSpPr/>
      </dsp:nvSpPr>
      <dsp:spPr>
        <a:xfrm>
          <a:off x="4257185" y="904530"/>
          <a:ext cx="1019724" cy="10197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153B288-52AF-4078-B6BE-D0C3CEB62560}">
      <dsp:nvSpPr>
        <dsp:cNvPr id="0" name=""/>
        <dsp:cNvSpPr/>
      </dsp:nvSpPr>
      <dsp:spPr>
        <a:xfrm>
          <a:off x="4474503" y="1121849"/>
          <a:ext cx="585087" cy="5850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9BD2882-EE68-45E7-BAC4-1537D4A58BF8}">
      <dsp:nvSpPr>
        <dsp:cNvPr id="0" name=""/>
        <dsp:cNvSpPr/>
      </dsp:nvSpPr>
      <dsp:spPr>
        <a:xfrm>
          <a:off x="3931207" y="2241874"/>
          <a:ext cx="1671679" cy="835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cap="none">
              <a:solidFill>
                <a:srgbClr val="0047B6"/>
              </a:solidFill>
              <a:latin typeface="Work Sans" pitchFamily="2" charset="0"/>
            </a:rPr>
            <a:t>What are the challenges of data privacy and value for the end users?</a:t>
          </a:r>
          <a:endParaRPr lang="en-US" sz="1200" b="0" kern="1200" cap="none">
            <a:solidFill>
              <a:srgbClr val="0047B6"/>
            </a:solidFill>
            <a:latin typeface="Work Sans" pitchFamily="2" charset="0"/>
          </a:endParaRPr>
        </a:p>
      </dsp:txBody>
      <dsp:txXfrm>
        <a:off x="3931207" y="2241874"/>
        <a:ext cx="1671679" cy="83583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7F792-D14A-49F0-840E-3820BBE26BB5}" type="datetimeFigureOut">
              <a:rPr lang="fi-FI" smtClean="0"/>
              <a:t>29.8.2022</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5F0B8-9B6B-4990-9836-EBB346F77C31}" type="slidenum">
              <a:rPr lang="fi-FI" smtClean="0"/>
              <a:t>‹#›</a:t>
            </a:fld>
            <a:endParaRPr lang="fi-FI"/>
          </a:p>
        </p:txBody>
      </p:sp>
    </p:spTree>
    <p:extLst>
      <p:ext uri="{BB962C8B-B14F-4D97-AF65-F5344CB8AC3E}">
        <p14:creationId xmlns:p14="http://schemas.microsoft.com/office/powerpoint/2010/main" val="21953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err="1"/>
              <a:t>Pictures</a:t>
            </a:r>
            <a:r>
              <a:rPr lang="fi-FI"/>
              <a:t>: </a:t>
            </a:r>
            <a:r>
              <a:rPr lang="fi-FI" err="1"/>
              <a:t>Pixabay</a:t>
            </a:r>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2</a:t>
            </a:fld>
            <a:endParaRPr lang="fi-FI"/>
          </a:p>
        </p:txBody>
      </p:sp>
    </p:spTree>
    <p:extLst>
      <p:ext uri="{BB962C8B-B14F-4D97-AF65-F5344CB8AC3E}">
        <p14:creationId xmlns:p14="http://schemas.microsoft.com/office/powerpoint/2010/main" val="1660248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err="1">
                <a:solidFill>
                  <a:srgbClr val="F0F0F0"/>
                </a:solidFill>
                <a:latin typeface="Work Sans"/>
              </a:rPr>
              <a:t>The</a:t>
            </a:r>
            <a:r>
              <a:rPr lang="fi-FI">
                <a:solidFill>
                  <a:srgbClr val="F0F0F0"/>
                </a:solidFill>
                <a:latin typeface="Work Sans"/>
              </a:rPr>
              <a:t> </a:t>
            </a:r>
            <a:r>
              <a:rPr lang="fi-FI" err="1">
                <a:solidFill>
                  <a:srgbClr val="F0F0F0"/>
                </a:solidFill>
                <a:latin typeface="Work Sans"/>
              </a:rPr>
              <a:t>field</a:t>
            </a:r>
            <a:r>
              <a:rPr lang="fi-FI">
                <a:solidFill>
                  <a:srgbClr val="F0F0F0"/>
                </a:solidFill>
                <a:latin typeface="Work Sans"/>
              </a:rPr>
              <a:t> of open data </a:t>
            </a:r>
            <a:r>
              <a:rPr lang="fi-FI" err="1">
                <a:solidFill>
                  <a:srgbClr val="F0F0F0"/>
                </a:solidFill>
                <a:latin typeface="Work Sans"/>
              </a:rPr>
              <a:t>sharing</a:t>
            </a:r>
            <a:r>
              <a:rPr lang="fi-FI">
                <a:solidFill>
                  <a:srgbClr val="F0F0F0"/>
                </a:solidFill>
                <a:latin typeface="Work Sans"/>
              </a:rPr>
              <a:t> is on </a:t>
            </a:r>
            <a:r>
              <a:rPr lang="fi-FI" err="1">
                <a:solidFill>
                  <a:srgbClr val="F0F0F0"/>
                </a:solidFill>
                <a:latin typeface="Work Sans"/>
              </a:rPr>
              <a:t>constant</a:t>
            </a:r>
            <a:r>
              <a:rPr lang="fi-FI">
                <a:solidFill>
                  <a:srgbClr val="F0F0F0"/>
                </a:solidFill>
                <a:latin typeface="Work Sans"/>
              </a:rPr>
              <a:t> </a:t>
            </a:r>
            <a:r>
              <a:rPr lang="fi-FI" err="1">
                <a:solidFill>
                  <a:srgbClr val="F0F0F0"/>
                </a:solidFill>
                <a:latin typeface="Work Sans"/>
              </a:rPr>
              <a:t>movement</a:t>
            </a:r>
            <a:r>
              <a:rPr lang="fi-FI">
                <a:solidFill>
                  <a:srgbClr val="F0F0F0"/>
                </a:solidFill>
                <a:latin typeface="Work Sans"/>
              </a:rPr>
              <a:t>, and </a:t>
            </a:r>
            <a:r>
              <a:rPr lang="fi-FI" err="1">
                <a:solidFill>
                  <a:srgbClr val="F0F0F0"/>
                </a:solidFill>
                <a:latin typeface="Work Sans"/>
              </a:rPr>
              <a:t>the</a:t>
            </a:r>
            <a:r>
              <a:rPr lang="fi-FI">
                <a:solidFill>
                  <a:srgbClr val="F0F0F0"/>
                </a:solidFill>
                <a:latin typeface="Work Sans"/>
              </a:rPr>
              <a:t> </a:t>
            </a:r>
            <a:r>
              <a:rPr lang="fi-FI" err="1">
                <a:solidFill>
                  <a:srgbClr val="F0F0F0"/>
                </a:solidFill>
                <a:latin typeface="Work Sans"/>
              </a:rPr>
              <a:t>legislation</a:t>
            </a:r>
            <a:r>
              <a:rPr lang="fi-FI">
                <a:solidFill>
                  <a:srgbClr val="F0F0F0"/>
                </a:solidFill>
                <a:latin typeface="Work Sans"/>
              </a:rPr>
              <a:t> is </a:t>
            </a:r>
            <a:r>
              <a:rPr lang="fi-FI" err="1">
                <a:solidFill>
                  <a:srgbClr val="F0F0F0"/>
                </a:solidFill>
                <a:latin typeface="Work Sans"/>
              </a:rPr>
              <a:t>expected</a:t>
            </a:r>
            <a:r>
              <a:rPr lang="fi-FI">
                <a:solidFill>
                  <a:srgbClr val="F0F0F0"/>
                </a:solidFill>
                <a:latin typeface="Work Sans"/>
              </a:rPr>
              <a:t> to </a:t>
            </a:r>
            <a:r>
              <a:rPr lang="fi-FI" err="1">
                <a:solidFill>
                  <a:srgbClr val="F0F0F0"/>
                </a:solidFill>
                <a:latin typeface="Work Sans"/>
              </a:rPr>
              <a:t>be</a:t>
            </a:r>
            <a:r>
              <a:rPr lang="fi-FI">
                <a:solidFill>
                  <a:srgbClr val="F0F0F0"/>
                </a:solidFill>
                <a:latin typeface="Work Sans"/>
              </a:rPr>
              <a:t> </a:t>
            </a:r>
            <a:r>
              <a:rPr lang="fi-FI" err="1">
                <a:solidFill>
                  <a:srgbClr val="F0F0F0"/>
                </a:solidFill>
                <a:latin typeface="Work Sans"/>
              </a:rPr>
              <a:t>approved</a:t>
            </a:r>
            <a:r>
              <a:rPr lang="fi-FI">
                <a:solidFill>
                  <a:srgbClr val="F0F0F0"/>
                </a:solidFill>
                <a:latin typeface="Work Sans"/>
              </a:rPr>
              <a:t>, </a:t>
            </a:r>
            <a:r>
              <a:rPr lang="fi-FI" err="1">
                <a:solidFill>
                  <a:srgbClr val="F0F0F0"/>
                </a:solidFill>
                <a:latin typeface="Work Sans"/>
              </a:rPr>
              <a:t>implemented</a:t>
            </a:r>
            <a:r>
              <a:rPr lang="fi-FI">
                <a:solidFill>
                  <a:srgbClr val="F0F0F0"/>
                </a:solidFill>
                <a:latin typeface="Work Sans"/>
              </a:rPr>
              <a:t> and </a:t>
            </a:r>
            <a:r>
              <a:rPr lang="fi-FI" err="1">
                <a:solidFill>
                  <a:srgbClr val="F0F0F0"/>
                </a:solidFill>
                <a:latin typeface="Work Sans"/>
              </a:rPr>
              <a:t>improved</a:t>
            </a:r>
            <a:r>
              <a:rPr lang="fi-FI">
                <a:solidFill>
                  <a:srgbClr val="F0F0F0"/>
                </a:solidFill>
                <a:latin typeface="Work Sans"/>
              </a:rPr>
              <a:t> </a:t>
            </a:r>
            <a:r>
              <a:rPr lang="fi-FI" err="1">
                <a:solidFill>
                  <a:srgbClr val="F0F0F0"/>
                </a:solidFill>
                <a:latin typeface="Work Sans"/>
              </a:rPr>
              <a:t>during</a:t>
            </a:r>
            <a:r>
              <a:rPr lang="fi-FI">
                <a:solidFill>
                  <a:srgbClr val="F0F0F0"/>
                </a:solidFill>
                <a:latin typeface="Work Sans"/>
              </a:rPr>
              <a:t> </a:t>
            </a:r>
            <a:r>
              <a:rPr lang="fi-FI" err="1">
                <a:solidFill>
                  <a:srgbClr val="F0F0F0"/>
                </a:solidFill>
                <a:latin typeface="Work Sans"/>
              </a:rPr>
              <a:t>the</a:t>
            </a:r>
            <a:r>
              <a:rPr lang="fi-FI">
                <a:solidFill>
                  <a:srgbClr val="F0F0F0"/>
                </a:solidFill>
                <a:latin typeface="Work Sans"/>
              </a:rPr>
              <a:t> </a:t>
            </a:r>
            <a:r>
              <a:rPr lang="fi-FI" err="1">
                <a:solidFill>
                  <a:srgbClr val="F0F0F0"/>
                </a:solidFill>
                <a:latin typeface="Work Sans"/>
              </a:rPr>
              <a:t>next</a:t>
            </a:r>
            <a:r>
              <a:rPr lang="fi-FI">
                <a:solidFill>
                  <a:srgbClr val="F0F0F0"/>
                </a:solidFill>
                <a:latin typeface="Work Sans"/>
              </a:rPr>
              <a:t> </a:t>
            </a:r>
            <a:r>
              <a:rPr lang="fi-FI" err="1">
                <a:solidFill>
                  <a:srgbClr val="F0F0F0"/>
                </a:solidFill>
                <a:latin typeface="Work Sans"/>
              </a:rPr>
              <a:t>few</a:t>
            </a:r>
            <a:r>
              <a:rPr lang="fi-FI">
                <a:solidFill>
                  <a:srgbClr val="F0F0F0"/>
                </a:solidFill>
                <a:latin typeface="Work Sans"/>
              </a:rPr>
              <a:t> </a:t>
            </a:r>
            <a:r>
              <a:rPr lang="fi-FI" err="1">
                <a:solidFill>
                  <a:srgbClr val="F0F0F0"/>
                </a:solidFill>
                <a:latin typeface="Work Sans"/>
              </a:rPr>
              <a:t>years</a:t>
            </a:r>
            <a:r>
              <a:rPr lang="fi-FI">
                <a:solidFill>
                  <a:srgbClr val="F0F0F0"/>
                </a:solidFill>
                <a:latin typeface="Work Sans"/>
              </a:rPr>
              <a:t>. </a:t>
            </a:r>
            <a:r>
              <a:rPr lang="fi-FI" err="1">
                <a:solidFill>
                  <a:srgbClr val="F0F0F0"/>
                </a:solidFill>
                <a:latin typeface="Work Sans"/>
              </a:rPr>
              <a:t>Also</a:t>
            </a:r>
            <a:r>
              <a:rPr lang="fi-FI">
                <a:solidFill>
                  <a:srgbClr val="F0F0F0"/>
                </a:solidFill>
                <a:latin typeface="Work Sans"/>
              </a:rPr>
              <a:t> </a:t>
            </a:r>
            <a:r>
              <a:rPr lang="fi-FI" err="1">
                <a:solidFill>
                  <a:srgbClr val="F0F0F0"/>
                </a:solidFill>
                <a:latin typeface="Work Sans"/>
              </a:rPr>
              <a:t>the</a:t>
            </a:r>
            <a:r>
              <a:rPr lang="fi-FI">
                <a:solidFill>
                  <a:srgbClr val="F0F0F0"/>
                </a:solidFill>
                <a:latin typeface="Work Sans"/>
              </a:rPr>
              <a:t> </a:t>
            </a:r>
            <a:r>
              <a:rPr lang="fi-FI" err="1">
                <a:solidFill>
                  <a:srgbClr val="F0F0F0"/>
                </a:solidFill>
                <a:latin typeface="Work Sans"/>
              </a:rPr>
              <a:t>commercial</a:t>
            </a:r>
            <a:r>
              <a:rPr lang="fi-FI">
                <a:solidFill>
                  <a:srgbClr val="F0F0F0"/>
                </a:solidFill>
                <a:latin typeface="Work Sans"/>
              </a:rPr>
              <a:t> side of open data </a:t>
            </a:r>
            <a:r>
              <a:rPr lang="fi-FI" err="1">
                <a:solidFill>
                  <a:srgbClr val="F0F0F0"/>
                </a:solidFill>
                <a:latin typeface="Work Sans"/>
              </a:rPr>
              <a:t>sharing</a:t>
            </a:r>
            <a:r>
              <a:rPr lang="fi-FI">
                <a:solidFill>
                  <a:srgbClr val="F0F0F0"/>
                </a:solidFill>
                <a:latin typeface="Work Sans"/>
              </a:rPr>
              <a:t> is </a:t>
            </a:r>
            <a:r>
              <a:rPr lang="fi-FI" err="1">
                <a:solidFill>
                  <a:srgbClr val="F0F0F0"/>
                </a:solidFill>
                <a:latin typeface="Work Sans"/>
              </a:rPr>
              <a:t>developing</a:t>
            </a:r>
            <a:r>
              <a:rPr lang="fi-FI">
                <a:solidFill>
                  <a:srgbClr val="F0F0F0"/>
                </a:solidFill>
                <a:latin typeface="Work Sans"/>
              </a:rPr>
              <a:t>. </a:t>
            </a:r>
            <a:r>
              <a:rPr lang="fi-FI" err="1">
                <a:solidFill>
                  <a:srgbClr val="F0F0F0"/>
                </a:solidFill>
                <a:latin typeface="Work Sans"/>
              </a:rPr>
              <a:t>All</a:t>
            </a:r>
            <a:r>
              <a:rPr lang="fi-FI">
                <a:solidFill>
                  <a:srgbClr val="F0F0F0"/>
                </a:solidFill>
                <a:latin typeface="Work Sans"/>
              </a:rPr>
              <a:t> in </a:t>
            </a:r>
            <a:r>
              <a:rPr lang="fi-FI" err="1">
                <a:solidFill>
                  <a:srgbClr val="F0F0F0"/>
                </a:solidFill>
                <a:latin typeface="Work Sans"/>
              </a:rPr>
              <a:t>all</a:t>
            </a:r>
            <a:r>
              <a:rPr lang="fi-FI">
                <a:solidFill>
                  <a:srgbClr val="F0F0F0"/>
                </a:solidFill>
                <a:latin typeface="Work Sans"/>
              </a:rPr>
              <a:t>, </a:t>
            </a:r>
            <a:r>
              <a:rPr lang="fi-FI" err="1">
                <a:solidFill>
                  <a:srgbClr val="F0F0F0"/>
                </a:solidFill>
                <a:latin typeface="Work Sans"/>
              </a:rPr>
              <a:t>there</a:t>
            </a:r>
            <a:r>
              <a:rPr lang="fi-FI">
                <a:solidFill>
                  <a:srgbClr val="F0F0F0"/>
                </a:solidFill>
                <a:latin typeface="Work Sans"/>
              </a:rPr>
              <a:t> </a:t>
            </a:r>
            <a:r>
              <a:rPr lang="fi-FI" err="1">
                <a:solidFill>
                  <a:srgbClr val="F0F0F0"/>
                </a:solidFill>
                <a:latin typeface="Work Sans"/>
              </a:rPr>
              <a:t>are</a:t>
            </a:r>
            <a:r>
              <a:rPr lang="fi-FI">
                <a:solidFill>
                  <a:srgbClr val="F0F0F0"/>
                </a:solidFill>
                <a:latin typeface="Work Sans"/>
              </a:rPr>
              <a:t> </a:t>
            </a:r>
            <a:r>
              <a:rPr lang="fi-FI" err="1">
                <a:solidFill>
                  <a:srgbClr val="F0F0F0"/>
                </a:solidFill>
                <a:latin typeface="Work Sans"/>
              </a:rPr>
              <a:t>changing</a:t>
            </a:r>
            <a:r>
              <a:rPr lang="fi-FI">
                <a:solidFill>
                  <a:srgbClr val="F0F0F0"/>
                </a:solidFill>
                <a:latin typeface="Work Sans"/>
              </a:rPr>
              <a:t> </a:t>
            </a:r>
            <a:r>
              <a:rPr lang="fi-FI" err="1">
                <a:solidFill>
                  <a:srgbClr val="F0F0F0"/>
                </a:solidFill>
                <a:latin typeface="Work Sans"/>
              </a:rPr>
              <a:t>requirements</a:t>
            </a:r>
            <a:r>
              <a:rPr lang="fi-FI">
                <a:solidFill>
                  <a:srgbClr val="F0F0F0"/>
                </a:solidFill>
                <a:latin typeface="Work Sans"/>
              </a:rPr>
              <a:t> for </a:t>
            </a:r>
            <a:r>
              <a:rPr lang="fi-FI" err="1">
                <a:solidFill>
                  <a:srgbClr val="F0F0F0"/>
                </a:solidFill>
                <a:latin typeface="Work Sans"/>
              </a:rPr>
              <a:t>capabilities</a:t>
            </a:r>
            <a:r>
              <a:rPr lang="fi-FI">
                <a:solidFill>
                  <a:srgbClr val="F0F0F0"/>
                </a:solidFill>
                <a:latin typeface="Work Sans"/>
              </a:rPr>
              <a:t> </a:t>
            </a:r>
            <a:r>
              <a:rPr lang="fi-FI" err="1">
                <a:solidFill>
                  <a:srgbClr val="F0F0F0"/>
                </a:solidFill>
                <a:latin typeface="Work Sans"/>
              </a:rPr>
              <a:t>internally</a:t>
            </a:r>
            <a:r>
              <a:rPr lang="fi-FI">
                <a:solidFill>
                  <a:srgbClr val="F0F0F0"/>
                </a:solidFill>
                <a:latin typeface="Work Sans"/>
              </a:rPr>
              <a:t> and </a:t>
            </a:r>
            <a:r>
              <a:rPr lang="fi-FI" err="1">
                <a:solidFill>
                  <a:srgbClr val="F0F0F0"/>
                </a:solidFill>
                <a:latin typeface="Work Sans"/>
              </a:rPr>
              <a:t>externally</a:t>
            </a:r>
            <a:r>
              <a:rPr lang="fi-FI">
                <a:solidFill>
                  <a:srgbClr val="F0F0F0"/>
                </a:solidFill>
                <a:latin typeface="Work Sans"/>
              </a:rPr>
              <a:t>, </a:t>
            </a:r>
            <a:r>
              <a:rPr lang="fi-FI" err="1">
                <a:solidFill>
                  <a:srgbClr val="F0F0F0"/>
                </a:solidFill>
                <a:latin typeface="Work Sans"/>
              </a:rPr>
              <a:t>that</a:t>
            </a:r>
            <a:r>
              <a:rPr lang="fi-FI">
                <a:solidFill>
                  <a:srgbClr val="F0F0F0"/>
                </a:solidFill>
                <a:latin typeface="Work Sans"/>
              </a:rPr>
              <a:t> </a:t>
            </a:r>
            <a:r>
              <a:rPr lang="fi-FI" err="1">
                <a:solidFill>
                  <a:srgbClr val="F0F0F0"/>
                </a:solidFill>
                <a:latin typeface="Work Sans"/>
              </a:rPr>
              <a:t>need</a:t>
            </a:r>
            <a:r>
              <a:rPr lang="fi-FI">
                <a:solidFill>
                  <a:srgbClr val="F0F0F0"/>
                </a:solidFill>
                <a:latin typeface="Work Sans"/>
              </a:rPr>
              <a:t> to </a:t>
            </a:r>
            <a:r>
              <a:rPr lang="fi-FI" err="1">
                <a:solidFill>
                  <a:srgbClr val="F0F0F0"/>
                </a:solidFill>
                <a:latin typeface="Work Sans"/>
              </a:rPr>
              <a:t>acknowledge</a:t>
            </a:r>
            <a:r>
              <a:rPr lang="fi-FI">
                <a:solidFill>
                  <a:srgbClr val="F0F0F0"/>
                </a:solidFill>
                <a:latin typeface="Work Sans"/>
              </a:rPr>
              <a:t>. For </a:t>
            </a:r>
            <a:r>
              <a:rPr lang="fi-FI" err="1">
                <a:solidFill>
                  <a:srgbClr val="F0F0F0"/>
                </a:solidFill>
                <a:latin typeface="Work Sans"/>
              </a:rPr>
              <a:t>example</a:t>
            </a:r>
            <a:r>
              <a:rPr lang="fi-FI">
                <a:solidFill>
                  <a:srgbClr val="F0F0F0"/>
                </a:solidFill>
                <a:latin typeface="Work Sans"/>
              </a:rPr>
              <a:t>, </a:t>
            </a:r>
            <a:r>
              <a:rPr lang="fi-FI" err="1">
                <a:solidFill>
                  <a:srgbClr val="F0F0F0"/>
                </a:solidFill>
                <a:latin typeface="Work Sans"/>
              </a:rPr>
              <a:t>the</a:t>
            </a:r>
            <a:r>
              <a:rPr lang="fi-FI">
                <a:solidFill>
                  <a:srgbClr val="F0F0F0"/>
                </a:solidFill>
                <a:latin typeface="Work Sans"/>
              </a:rPr>
              <a:t> </a:t>
            </a:r>
            <a:r>
              <a:rPr lang="fi-FI" err="1">
                <a:solidFill>
                  <a:srgbClr val="F0F0F0"/>
                </a:solidFill>
                <a:latin typeface="Work Sans"/>
              </a:rPr>
              <a:t>changing</a:t>
            </a:r>
            <a:r>
              <a:rPr lang="fi-FI">
                <a:solidFill>
                  <a:srgbClr val="F0F0F0"/>
                </a:solidFill>
                <a:latin typeface="Work Sans"/>
              </a:rPr>
              <a:t> </a:t>
            </a:r>
            <a:r>
              <a:rPr lang="fi-FI" err="1">
                <a:solidFill>
                  <a:srgbClr val="F0F0F0"/>
                </a:solidFill>
                <a:latin typeface="Work Sans"/>
              </a:rPr>
              <a:t>legislation</a:t>
            </a:r>
            <a:r>
              <a:rPr lang="fi-FI">
                <a:solidFill>
                  <a:srgbClr val="F0F0F0"/>
                </a:solidFill>
                <a:latin typeface="Work Sans"/>
              </a:rPr>
              <a:t> </a:t>
            </a:r>
            <a:r>
              <a:rPr lang="fi-FI" err="1">
                <a:solidFill>
                  <a:srgbClr val="F0F0F0"/>
                </a:solidFill>
                <a:latin typeface="Work Sans"/>
              </a:rPr>
              <a:t>might</a:t>
            </a:r>
            <a:r>
              <a:rPr lang="fi-FI">
                <a:solidFill>
                  <a:srgbClr val="F0F0F0"/>
                </a:solidFill>
                <a:latin typeface="Work Sans"/>
              </a:rPr>
              <a:t> </a:t>
            </a:r>
            <a:r>
              <a:rPr lang="fi-FI" err="1">
                <a:solidFill>
                  <a:srgbClr val="F0F0F0"/>
                </a:solidFill>
                <a:latin typeface="Work Sans"/>
              </a:rPr>
              <a:t>need</a:t>
            </a:r>
            <a:r>
              <a:rPr lang="fi-FI">
                <a:solidFill>
                  <a:srgbClr val="F0F0F0"/>
                </a:solidFill>
                <a:latin typeface="Work Sans"/>
              </a:rPr>
              <a:t> </a:t>
            </a:r>
            <a:r>
              <a:rPr lang="fi-FI" err="1">
                <a:solidFill>
                  <a:srgbClr val="F0F0F0"/>
                </a:solidFill>
                <a:latin typeface="Work Sans"/>
              </a:rPr>
              <a:t>change</a:t>
            </a:r>
            <a:r>
              <a:rPr lang="fi-FI">
                <a:solidFill>
                  <a:srgbClr val="F0F0F0"/>
                </a:solidFill>
                <a:latin typeface="Work Sans"/>
              </a:rPr>
              <a:t> management </a:t>
            </a:r>
            <a:r>
              <a:rPr lang="fi-FI" err="1">
                <a:solidFill>
                  <a:srgbClr val="F0F0F0"/>
                </a:solidFill>
                <a:latin typeface="Work Sans"/>
              </a:rPr>
              <a:t>even</a:t>
            </a:r>
            <a:r>
              <a:rPr lang="fi-FI">
                <a:solidFill>
                  <a:srgbClr val="F0F0F0"/>
                </a:solidFill>
                <a:latin typeface="Work Sans"/>
              </a:rPr>
              <a:t> on </a:t>
            </a:r>
            <a:r>
              <a:rPr lang="fi-FI" err="1">
                <a:solidFill>
                  <a:srgbClr val="F0F0F0"/>
                </a:solidFill>
                <a:latin typeface="Work Sans"/>
              </a:rPr>
              <a:t>the</a:t>
            </a:r>
            <a:r>
              <a:rPr lang="fi-FI">
                <a:solidFill>
                  <a:srgbClr val="F0F0F0"/>
                </a:solidFill>
                <a:latin typeface="Work Sans"/>
              </a:rPr>
              <a:t> </a:t>
            </a:r>
            <a:r>
              <a:rPr lang="fi-FI" err="1">
                <a:solidFill>
                  <a:srgbClr val="F0F0F0"/>
                </a:solidFill>
                <a:latin typeface="Work Sans"/>
              </a:rPr>
              <a:t>operational</a:t>
            </a:r>
            <a:r>
              <a:rPr lang="fi-FI">
                <a:solidFill>
                  <a:srgbClr val="F0F0F0"/>
                </a:solidFill>
                <a:latin typeface="Work Sans"/>
              </a:rPr>
              <a:t> </a:t>
            </a:r>
            <a:r>
              <a:rPr lang="fi-FI" err="1">
                <a:solidFill>
                  <a:srgbClr val="F0F0F0"/>
                </a:solidFill>
                <a:latin typeface="Work Sans"/>
              </a:rPr>
              <a:t>level</a:t>
            </a:r>
            <a:r>
              <a:rPr lang="fi-FI">
                <a:solidFill>
                  <a:srgbClr val="F0F0F0"/>
                </a:solidFill>
                <a:latin typeface="Work Sans"/>
              </a:rPr>
              <a:t>. Open data </a:t>
            </a:r>
            <a:r>
              <a:rPr lang="fi-FI" err="1">
                <a:solidFill>
                  <a:srgbClr val="F0F0F0"/>
                </a:solidFill>
                <a:latin typeface="Work Sans"/>
              </a:rPr>
              <a:t>sharing</a:t>
            </a:r>
            <a:r>
              <a:rPr lang="fi-FI">
                <a:solidFill>
                  <a:srgbClr val="F0F0F0"/>
                </a:solidFill>
                <a:latin typeface="Work Sans"/>
              </a:rPr>
              <a:t> </a:t>
            </a:r>
            <a:r>
              <a:rPr lang="fi-FI" err="1">
                <a:solidFill>
                  <a:srgbClr val="F0F0F0"/>
                </a:solidFill>
                <a:latin typeface="Work Sans"/>
              </a:rPr>
              <a:t>being</a:t>
            </a:r>
            <a:r>
              <a:rPr lang="fi-FI">
                <a:solidFill>
                  <a:srgbClr val="F0F0F0"/>
                </a:solidFill>
                <a:latin typeface="Work Sans"/>
              </a:rPr>
              <a:t> a </a:t>
            </a:r>
            <a:r>
              <a:rPr lang="fi-FI" err="1">
                <a:solidFill>
                  <a:srgbClr val="F0F0F0"/>
                </a:solidFill>
                <a:latin typeface="Work Sans"/>
              </a:rPr>
              <a:t>collaborative</a:t>
            </a:r>
            <a:r>
              <a:rPr lang="fi-FI">
                <a:solidFill>
                  <a:srgbClr val="F0F0F0"/>
                </a:solidFill>
                <a:latin typeface="Work Sans"/>
              </a:rPr>
              <a:t> </a:t>
            </a:r>
            <a:r>
              <a:rPr lang="fi-FI" err="1">
                <a:solidFill>
                  <a:srgbClr val="F0F0F0"/>
                </a:solidFill>
                <a:latin typeface="Work Sans"/>
              </a:rPr>
              <a:t>field</a:t>
            </a:r>
            <a:r>
              <a:rPr lang="fi-FI">
                <a:solidFill>
                  <a:srgbClr val="F0F0F0"/>
                </a:solidFill>
                <a:latin typeface="Work Sans"/>
              </a:rPr>
              <a:t>, </a:t>
            </a:r>
            <a:r>
              <a:rPr lang="fi-FI" err="1">
                <a:solidFill>
                  <a:srgbClr val="F0F0F0"/>
                </a:solidFill>
                <a:latin typeface="Work Sans"/>
              </a:rPr>
              <a:t>expectations</a:t>
            </a:r>
            <a:r>
              <a:rPr lang="fi-FI">
                <a:solidFill>
                  <a:srgbClr val="F0F0F0"/>
                </a:solidFill>
                <a:latin typeface="Work Sans"/>
              </a:rPr>
              <a:t> of </a:t>
            </a:r>
            <a:r>
              <a:rPr lang="fi-FI" err="1">
                <a:solidFill>
                  <a:srgbClr val="F0F0F0"/>
                </a:solidFill>
                <a:latin typeface="Work Sans"/>
              </a:rPr>
              <a:t>different</a:t>
            </a:r>
            <a:r>
              <a:rPr lang="fi-FI">
                <a:solidFill>
                  <a:srgbClr val="F0F0F0"/>
                </a:solidFill>
                <a:latin typeface="Work Sans"/>
              </a:rPr>
              <a:t> </a:t>
            </a:r>
            <a:r>
              <a:rPr lang="fi-FI" err="1">
                <a:solidFill>
                  <a:srgbClr val="F0F0F0"/>
                </a:solidFill>
                <a:latin typeface="Work Sans"/>
              </a:rPr>
              <a:t>stakeholders</a:t>
            </a:r>
            <a:r>
              <a:rPr lang="fi-FI">
                <a:solidFill>
                  <a:srgbClr val="F0F0F0"/>
                </a:solidFill>
                <a:latin typeface="Work Sans"/>
              </a:rPr>
              <a:t> is </a:t>
            </a:r>
            <a:r>
              <a:rPr lang="fi-FI" err="1">
                <a:solidFill>
                  <a:srgbClr val="F0F0F0"/>
                </a:solidFill>
                <a:latin typeface="Work Sans"/>
              </a:rPr>
              <a:t>good</a:t>
            </a:r>
            <a:r>
              <a:rPr lang="fi-FI">
                <a:solidFill>
                  <a:srgbClr val="F0F0F0"/>
                </a:solidFill>
                <a:latin typeface="Work Sans"/>
              </a:rPr>
              <a:t> to </a:t>
            </a:r>
            <a:r>
              <a:rPr lang="fi-FI" err="1">
                <a:solidFill>
                  <a:srgbClr val="F0F0F0"/>
                </a:solidFill>
                <a:latin typeface="Work Sans"/>
              </a:rPr>
              <a:t>be</a:t>
            </a:r>
            <a:r>
              <a:rPr lang="fi-FI">
                <a:solidFill>
                  <a:srgbClr val="F0F0F0"/>
                </a:solidFill>
                <a:latin typeface="Work Sans"/>
              </a:rPr>
              <a:t> </a:t>
            </a:r>
            <a:r>
              <a:rPr lang="fi-FI" err="1">
                <a:solidFill>
                  <a:srgbClr val="F0F0F0"/>
                </a:solidFill>
                <a:latin typeface="Work Sans"/>
              </a:rPr>
              <a:t>listened</a:t>
            </a:r>
            <a:r>
              <a:rPr lang="fi-FI">
                <a:solidFill>
                  <a:srgbClr val="F0F0F0"/>
                </a:solidFill>
                <a:latin typeface="Work Sans"/>
              </a:rPr>
              <a:t> to </a:t>
            </a:r>
            <a:r>
              <a:rPr lang="fi-FI" err="1">
                <a:solidFill>
                  <a:srgbClr val="F0F0F0"/>
                </a:solidFill>
                <a:latin typeface="Work Sans"/>
              </a:rPr>
              <a:t>but</a:t>
            </a:r>
            <a:r>
              <a:rPr lang="fi-FI">
                <a:solidFill>
                  <a:srgbClr val="F0F0F0"/>
                </a:solidFill>
                <a:latin typeface="Work Sans"/>
              </a:rPr>
              <a:t> </a:t>
            </a:r>
            <a:r>
              <a:rPr lang="fi-FI" err="1">
                <a:solidFill>
                  <a:srgbClr val="F0F0F0"/>
                </a:solidFill>
                <a:latin typeface="Work Sans"/>
              </a:rPr>
              <a:t>also</a:t>
            </a:r>
            <a:r>
              <a:rPr lang="fi-FI">
                <a:solidFill>
                  <a:srgbClr val="F0F0F0"/>
                </a:solidFill>
                <a:latin typeface="Work Sans"/>
              </a:rPr>
              <a:t> </a:t>
            </a:r>
            <a:r>
              <a:rPr lang="fi-FI" err="1">
                <a:solidFill>
                  <a:srgbClr val="F0F0F0"/>
                </a:solidFill>
                <a:latin typeface="Work Sans"/>
              </a:rPr>
              <a:t>managed</a:t>
            </a:r>
            <a:r>
              <a:rPr lang="fi-FI">
                <a:solidFill>
                  <a:srgbClr val="F0F0F0"/>
                </a:solidFill>
                <a:latin typeface="Work Sans"/>
              </a:rPr>
              <a:t>.</a:t>
            </a: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19</a:t>
            </a:fld>
            <a:endParaRPr lang="fi-FI"/>
          </a:p>
        </p:txBody>
      </p:sp>
    </p:spTree>
    <p:extLst>
      <p:ext uri="{BB962C8B-B14F-4D97-AF65-F5344CB8AC3E}">
        <p14:creationId xmlns:p14="http://schemas.microsoft.com/office/powerpoint/2010/main" val="4086232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err="1">
                <a:solidFill>
                  <a:srgbClr val="0047B6"/>
                </a:solidFill>
                <a:latin typeface="Work Sans" pitchFamily="2" charset="0"/>
              </a:rPr>
              <a:t>While</a:t>
            </a:r>
            <a:r>
              <a:rPr lang="fi-FI">
                <a:solidFill>
                  <a:srgbClr val="0047B6"/>
                </a:solidFill>
                <a:latin typeface="Work Sans" pitchFamily="2" charset="0"/>
              </a:rPr>
              <a:t> </a:t>
            </a:r>
            <a:r>
              <a:rPr lang="fi-FI" err="1">
                <a:solidFill>
                  <a:srgbClr val="0047B6"/>
                </a:solidFill>
                <a:latin typeface="Work Sans" pitchFamily="2" charset="0"/>
              </a:rPr>
              <a:t>interviewing</a:t>
            </a:r>
            <a:r>
              <a:rPr lang="fi-FI">
                <a:solidFill>
                  <a:srgbClr val="0047B6"/>
                </a:solidFill>
                <a:latin typeface="Work Sans" pitchFamily="2" charset="0"/>
              </a:rPr>
              <a:t> </a:t>
            </a:r>
            <a:r>
              <a:rPr lang="fi-FI" err="1">
                <a:solidFill>
                  <a:srgbClr val="0047B6"/>
                </a:solidFill>
                <a:latin typeface="Work Sans" pitchFamily="2" charset="0"/>
              </a:rPr>
              <a:t>Fintraffic</a:t>
            </a:r>
            <a:r>
              <a:rPr lang="fi-FI">
                <a:solidFill>
                  <a:srgbClr val="0047B6"/>
                </a:solidFill>
                <a:latin typeface="Work Sans" pitchFamily="2" charset="0"/>
              </a:rPr>
              <a:t>, </a:t>
            </a:r>
            <a:r>
              <a:rPr lang="fi-FI" err="1">
                <a:solidFill>
                  <a:srgbClr val="0047B6"/>
                </a:solidFill>
                <a:latin typeface="Work Sans" pitchFamily="2" charset="0"/>
              </a:rPr>
              <a:t>gaps</a:t>
            </a:r>
            <a:r>
              <a:rPr lang="fi-FI">
                <a:solidFill>
                  <a:srgbClr val="0047B6"/>
                </a:solidFill>
                <a:latin typeface="Work Sans" pitchFamily="2" charset="0"/>
              </a:rPr>
              <a:t> of data </a:t>
            </a:r>
            <a:r>
              <a:rPr lang="fi-FI" err="1">
                <a:solidFill>
                  <a:srgbClr val="0047B6"/>
                </a:solidFill>
                <a:latin typeface="Work Sans" pitchFamily="2" charset="0"/>
              </a:rPr>
              <a:t>were</a:t>
            </a:r>
            <a:r>
              <a:rPr lang="fi-FI">
                <a:solidFill>
                  <a:srgbClr val="0047B6"/>
                </a:solidFill>
                <a:latin typeface="Work Sans" pitchFamily="2" charset="0"/>
              </a:rPr>
              <a:t> </a:t>
            </a:r>
            <a:r>
              <a:rPr lang="fi-FI" err="1">
                <a:solidFill>
                  <a:srgbClr val="0047B6"/>
                </a:solidFill>
                <a:latin typeface="Work Sans" pitchFamily="2" charset="0"/>
              </a:rPr>
              <a:t>discovered</a:t>
            </a:r>
            <a:r>
              <a:rPr lang="fi-FI">
                <a:solidFill>
                  <a:srgbClr val="0047B6"/>
                </a:solidFill>
                <a:latin typeface="Work Sans" pitchFamily="2" charset="0"/>
              </a:rPr>
              <a:t> </a:t>
            </a:r>
            <a:r>
              <a:rPr lang="fi-FI" err="1">
                <a:solidFill>
                  <a:srgbClr val="0047B6"/>
                </a:solidFill>
                <a:latin typeface="Work Sans" pitchFamily="2" charset="0"/>
              </a:rPr>
              <a:t>when</a:t>
            </a:r>
            <a:r>
              <a:rPr lang="fi-FI">
                <a:solidFill>
                  <a:srgbClr val="0047B6"/>
                </a:solidFill>
                <a:latin typeface="Work Sans" pitchFamily="2" charset="0"/>
              </a:rPr>
              <a:t> </a:t>
            </a:r>
            <a:r>
              <a:rPr lang="fi-FI" err="1">
                <a:solidFill>
                  <a:srgbClr val="0047B6"/>
                </a:solidFill>
                <a:latin typeface="Work Sans" pitchFamily="2" charset="0"/>
              </a:rPr>
              <a:t>discussing</a:t>
            </a:r>
            <a:r>
              <a:rPr lang="fi-FI">
                <a:solidFill>
                  <a:srgbClr val="0047B6"/>
                </a:solidFill>
                <a:latin typeface="Work Sans" pitchFamily="2" charset="0"/>
              </a:rPr>
              <a:t> </a:t>
            </a:r>
            <a:r>
              <a:rPr lang="fi-FI" err="1">
                <a:solidFill>
                  <a:srgbClr val="0047B6"/>
                </a:solidFill>
                <a:latin typeface="Work Sans" pitchFamily="2" charset="0"/>
              </a:rPr>
              <a:t>municipalities</a:t>
            </a:r>
            <a:r>
              <a:rPr lang="fi-FI">
                <a:solidFill>
                  <a:srgbClr val="0047B6"/>
                </a:solidFill>
                <a:latin typeface="Work Sans" pitchFamily="2" charset="0"/>
              </a:rPr>
              <a:t> in general.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gaps</a:t>
            </a:r>
            <a:r>
              <a:rPr lang="fi-FI">
                <a:solidFill>
                  <a:srgbClr val="0047B6"/>
                </a:solidFill>
                <a:latin typeface="Work Sans" pitchFamily="2" charset="0"/>
              </a:rPr>
              <a:t> </a:t>
            </a:r>
            <a:r>
              <a:rPr lang="fi-FI" err="1">
                <a:solidFill>
                  <a:srgbClr val="0047B6"/>
                </a:solidFill>
                <a:latin typeface="Work Sans" pitchFamily="2" charset="0"/>
              </a:rPr>
              <a:t>match</a:t>
            </a:r>
            <a:r>
              <a:rPr lang="fi-FI">
                <a:solidFill>
                  <a:srgbClr val="0047B6"/>
                </a:solidFill>
                <a:latin typeface="Work Sans" pitchFamily="2" charset="0"/>
              </a:rPr>
              <a:t> </a:t>
            </a:r>
            <a:r>
              <a:rPr lang="fi-FI" err="1">
                <a:solidFill>
                  <a:srgbClr val="0047B6"/>
                </a:solidFill>
                <a:latin typeface="Work Sans" pitchFamily="2" charset="0"/>
              </a:rPr>
              <a:t>with</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data </a:t>
            </a:r>
            <a:r>
              <a:rPr lang="fi-FI" err="1">
                <a:solidFill>
                  <a:srgbClr val="0047B6"/>
                </a:solidFill>
                <a:latin typeface="Work Sans" pitchFamily="2" charset="0"/>
              </a:rPr>
              <a:t>points</a:t>
            </a:r>
            <a:r>
              <a:rPr lang="fi-FI">
                <a:solidFill>
                  <a:srgbClr val="0047B6"/>
                </a:solidFill>
                <a:latin typeface="Work Sans" pitchFamily="2" charset="0"/>
              </a:rPr>
              <a:t> </a:t>
            </a:r>
            <a:r>
              <a:rPr lang="fi-FI" err="1">
                <a:solidFill>
                  <a:srgbClr val="0047B6"/>
                </a:solidFill>
                <a:latin typeface="Work Sans" pitchFamily="2" charset="0"/>
              </a:rPr>
              <a:t>described</a:t>
            </a:r>
            <a:r>
              <a:rPr lang="fi-FI">
                <a:solidFill>
                  <a:srgbClr val="0047B6"/>
                </a:solidFill>
                <a:latin typeface="Work Sans" pitchFamily="2" charset="0"/>
              </a:rPr>
              <a:t> in ITS </a:t>
            </a:r>
            <a:r>
              <a:rPr lang="fi-FI" err="1">
                <a:solidFill>
                  <a:srgbClr val="0047B6"/>
                </a:solidFill>
                <a:latin typeface="Work Sans" pitchFamily="2" charset="0"/>
              </a:rPr>
              <a:t>directive</a:t>
            </a:r>
            <a:r>
              <a:rPr lang="fi-FI">
                <a:solidFill>
                  <a:srgbClr val="0047B6"/>
                </a:solidFill>
                <a:latin typeface="Work Sans" pitchFamily="2" charset="0"/>
              </a:rPr>
              <a:t> and Data </a:t>
            </a:r>
            <a:r>
              <a:rPr lang="fi-FI" err="1">
                <a:solidFill>
                  <a:srgbClr val="0047B6"/>
                </a:solidFill>
                <a:latin typeface="Work Sans" pitchFamily="2" charset="0"/>
              </a:rPr>
              <a:t>Governance</a:t>
            </a:r>
            <a:r>
              <a:rPr lang="fi-FI">
                <a:solidFill>
                  <a:srgbClr val="0047B6"/>
                </a:solidFill>
                <a:latin typeface="Work Sans" pitchFamily="2" charset="0"/>
              </a:rPr>
              <a:t> Act. Even </a:t>
            </a:r>
            <a:r>
              <a:rPr lang="fi-FI" err="1">
                <a:solidFill>
                  <a:srgbClr val="0047B6"/>
                </a:solidFill>
                <a:latin typeface="Work Sans" pitchFamily="2" charset="0"/>
              </a:rPr>
              <a:t>though</a:t>
            </a:r>
            <a:r>
              <a:rPr lang="fi-FI">
                <a:solidFill>
                  <a:srgbClr val="0047B6"/>
                </a:solidFill>
                <a:latin typeface="Work Sans" pitchFamily="2" charset="0"/>
              </a:rPr>
              <a:t> </a:t>
            </a:r>
            <a:r>
              <a:rPr lang="fi-FI" err="1">
                <a:solidFill>
                  <a:srgbClr val="0047B6"/>
                </a:solidFill>
                <a:latin typeface="Work Sans" pitchFamily="2" charset="0"/>
              </a:rPr>
              <a:t>all</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legislation</a:t>
            </a:r>
            <a:r>
              <a:rPr lang="fi-FI">
                <a:solidFill>
                  <a:srgbClr val="0047B6"/>
                </a:solidFill>
                <a:latin typeface="Work Sans" pitchFamily="2" charset="0"/>
              </a:rPr>
              <a:t> is </a:t>
            </a:r>
            <a:r>
              <a:rPr lang="fi-FI" err="1">
                <a:solidFill>
                  <a:srgbClr val="0047B6"/>
                </a:solidFill>
                <a:latin typeface="Work Sans" pitchFamily="2" charset="0"/>
              </a:rPr>
              <a:t>still</a:t>
            </a:r>
            <a:r>
              <a:rPr lang="fi-FI">
                <a:solidFill>
                  <a:srgbClr val="0047B6"/>
                </a:solidFill>
                <a:latin typeface="Work Sans" pitchFamily="2" charset="0"/>
              </a:rPr>
              <a:t> </a:t>
            </a:r>
            <a:r>
              <a:rPr lang="fi-FI" err="1">
                <a:solidFill>
                  <a:srgbClr val="0047B6"/>
                </a:solidFill>
                <a:latin typeface="Work Sans" pitchFamily="2" charset="0"/>
              </a:rPr>
              <a:t>not</a:t>
            </a:r>
            <a:r>
              <a:rPr lang="fi-FI">
                <a:solidFill>
                  <a:srgbClr val="0047B6"/>
                </a:solidFill>
                <a:latin typeface="Work Sans" pitchFamily="2" charset="0"/>
              </a:rPr>
              <a:t> </a:t>
            </a:r>
            <a:r>
              <a:rPr lang="fi-FI" err="1">
                <a:solidFill>
                  <a:srgbClr val="0047B6"/>
                </a:solidFill>
                <a:latin typeface="Work Sans" pitchFamily="2" charset="0"/>
              </a:rPr>
              <a:t>approved</a:t>
            </a:r>
            <a:r>
              <a:rPr lang="fi-FI">
                <a:solidFill>
                  <a:srgbClr val="0047B6"/>
                </a:solidFill>
                <a:latin typeface="Work Sans" pitchFamily="2" charset="0"/>
              </a:rPr>
              <a:t> </a:t>
            </a:r>
            <a:r>
              <a:rPr lang="fi-FI" err="1">
                <a:solidFill>
                  <a:srgbClr val="0047B6"/>
                </a:solidFill>
                <a:latin typeface="Work Sans" pitchFamily="2" charset="0"/>
              </a:rPr>
              <a:t>nor</a:t>
            </a:r>
            <a:r>
              <a:rPr lang="fi-FI">
                <a:solidFill>
                  <a:srgbClr val="0047B6"/>
                </a:solidFill>
                <a:latin typeface="Work Sans" pitchFamily="2" charset="0"/>
              </a:rPr>
              <a:t> </a:t>
            </a:r>
            <a:r>
              <a:rPr lang="fi-FI" err="1">
                <a:solidFill>
                  <a:srgbClr val="0047B6"/>
                </a:solidFill>
                <a:latin typeface="Work Sans" pitchFamily="2" charset="0"/>
              </a:rPr>
              <a:t>finalized</a:t>
            </a:r>
            <a:r>
              <a:rPr lang="fi-FI">
                <a:solidFill>
                  <a:srgbClr val="0047B6"/>
                </a:solidFill>
                <a:latin typeface="Work Sans" pitchFamily="2" charset="0"/>
              </a:rPr>
              <a:t>, </a:t>
            </a:r>
            <a:r>
              <a:rPr lang="fi-FI" err="1">
                <a:solidFill>
                  <a:srgbClr val="0047B6"/>
                </a:solidFill>
                <a:latin typeface="Work Sans" pitchFamily="2" charset="0"/>
              </a:rPr>
              <a:t>we</a:t>
            </a:r>
            <a:r>
              <a:rPr lang="fi-FI">
                <a:solidFill>
                  <a:srgbClr val="0047B6"/>
                </a:solidFill>
                <a:latin typeface="Work Sans" pitchFamily="2" charset="0"/>
              </a:rPr>
              <a:t> </a:t>
            </a:r>
            <a:r>
              <a:rPr lang="fi-FI" err="1">
                <a:solidFill>
                  <a:srgbClr val="0047B6"/>
                </a:solidFill>
                <a:latin typeface="Work Sans" pitchFamily="2" charset="0"/>
              </a:rPr>
              <a:t>recommend</a:t>
            </a:r>
            <a:r>
              <a:rPr lang="fi-FI">
                <a:solidFill>
                  <a:srgbClr val="0047B6"/>
                </a:solidFill>
                <a:latin typeface="Work Sans" pitchFamily="2" charset="0"/>
              </a:rPr>
              <a:t> to </a:t>
            </a:r>
            <a:r>
              <a:rPr lang="fi-FI" err="1">
                <a:solidFill>
                  <a:srgbClr val="0047B6"/>
                </a:solidFill>
                <a:latin typeface="Work Sans" pitchFamily="2" charset="0"/>
              </a:rPr>
              <a:t>prepare</a:t>
            </a:r>
            <a:r>
              <a:rPr lang="fi-FI">
                <a:solidFill>
                  <a:srgbClr val="0047B6"/>
                </a:solidFill>
                <a:latin typeface="Work Sans" pitchFamily="2" charset="0"/>
              </a:rPr>
              <a:t> for </a:t>
            </a:r>
            <a:r>
              <a:rPr lang="fi-FI" err="1">
                <a:solidFill>
                  <a:srgbClr val="0047B6"/>
                </a:solidFill>
                <a:latin typeface="Work Sans" pitchFamily="2" charset="0"/>
              </a:rPr>
              <a:t>this</a:t>
            </a:r>
            <a:r>
              <a:rPr lang="fi-FI">
                <a:solidFill>
                  <a:srgbClr val="0047B6"/>
                </a:solidFill>
                <a:latin typeface="Work Sans" pitchFamily="2" charset="0"/>
              </a:rPr>
              <a:t> data </a:t>
            </a:r>
            <a:r>
              <a:rPr lang="fi-FI" err="1">
                <a:solidFill>
                  <a:srgbClr val="0047B6"/>
                </a:solidFill>
                <a:latin typeface="Work Sans" pitchFamily="2" charset="0"/>
              </a:rPr>
              <a:t>sharing</a:t>
            </a:r>
            <a:r>
              <a:rPr lang="fi-FI">
                <a:solidFill>
                  <a:srgbClr val="0047B6"/>
                </a:solidFill>
                <a:latin typeface="Work Sans" pitchFamily="2" charset="0"/>
              </a:rPr>
              <a:t> </a:t>
            </a:r>
            <a:r>
              <a:rPr lang="fi-FI" err="1">
                <a:solidFill>
                  <a:srgbClr val="0047B6"/>
                </a:solidFill>
                <a:latin typeface="Work Sans" pitchFamily="2" charset="0"/>
              </a:rPr>
              <a:t>by</a:t>
            </a:r>
            <a:r>
              <a:rPr lang="fi-FI">
                <a:solidFill>
                  <a:srgbClr val="0047B6"/>
                </a:solidFill>
                <a:latin typeface="Work Sans" pitchFamily="2" charset="0"/>
              </a:rPr>
              <a:t> </a:t>
            </a:r>
            <a:r>
              <a:rPr lang="fi-FI" err="1">
                <a:solidFill>
                  <a:srgbClr val="0047B6"/>
                </a:solidFill>
                <a:latin typeface="Work Sans" pitchFamily="2" charset="0"/>
              </a:rPr>
              <a:t>establishing</a:t>
            </a:r>
            <a:r>
              <a:rPr lang="fi-FI">
                <a:solidFill>
                  <a:srgbClr val="0047B6"/>
                </a:solidFill>
                <a:latin typeface="Work Sans" pitchFamily="2" charset="0"/>
              </a:rPr>
              <a:t> a </a:t>
            </a:r>
            <a:r>
              <a:rPr lang="fi-FI" err="1">
                <a:solidFill>
                  <a:srgbClr val="0047B6"/>
                </a:solidFill>
                <a:latin typeface="Work Sans" pitchFamily="2" charset="0"/>
              </a:rPr>
              <a:t>process</a:t>
            </a:r>
            <a:r>
              <a:rPr lang="fi-FI">
                <a:solidFill>
                  <a:srgbClr val="0047B6"/>
                </a:solidFill>
                <a:latin typeface="Work Sans" pitchFamily="2" charset="0"/>
              </a:rPr>
              <a:t> for it. For </a:t>
            </a:r>
            <a:r>
              <a:rPr lang="fi-FI" err="1">
                <a:solidFill>
                  <a:srgbClr val="0047B6"/>
                </a:solidFill>
                <a:latin typeface="Work Sans" pitchFamily="2" charset="0"/>
              </a:rPr>
              <a:t>example</a:t>
            </a:r>
            <a:r>
              <a:rPr lang="fi-FI">
                <a:solidFill>
                  <a:srgbClr val="0047B6"/>
                </a:solidFill>
                <a:latin typeface="Work Sans" pitchFamily="2" charset="0"/>
              </a:rPr>
              <a:t>, </a:t>
            </a:r>
            <a:r>
              <a:rPr lang="fi-FI" err="1">
                <a:solidFill>
                  <a:srgbClr val="0047B6"/>
                </a:solidFill>
                <a:latin typeface="Work Sans" pitchFamily="2" charset="0"/>
              </a:rPr>
              <a:t>pilot</a:t>
            </a:r>
            <a:r>
              <a:rPr lang="fi-FI">
                <a:solidFill>
                  <a:srgbClr val="0047B6"/>
                </a:solidFill>
                <a:latin typeface="Work Sans" pitchFamily="2" charset="0"/>
              </a:rPr>
              <a:t> </a:t>
            </a:r>
            <a:r>
              <a:rPr lang="fi-FI" err="1">
                <a:solidFill>
                  <a:srgbClr val="0047B6"/>
                </a:solidFill>
                <a:latin typeface="Work Sans" pitchFamily="2" charset="0"/>
              </a:rPr>
              <a:t>cases</a:t>
            </a:r>
            <a:r>
              <a:rPr lang="fi-FI">
                <a:solidFill>
                  <a:srgbClr val="0047B6"/>
                </a:solidFill>
                <a:latin typeface="Work Sans" pitchFamily="2" charset="0"/>
              </a:rPr>
              <a:t> </a:t>
            </a:r>
            <a:r>
              <a:rPr lang="fi-FI" err="1">
                <a:solidFill>
                  <a:srgbClr val="0047B6"/>
                </a:solidFill>
                <a:latin typeface="Work Sans" pitchFamily="2" charset="0"/>
              </a:rPr>
              <a:t>might</a:t>
            </a:r>
            <a:r>
              <a:rPr lang="fi-FI">
                <a:solidFill>
                  <a:srgbClr val="0047B6"/>
                </a:solidFill>
                <a:latin typeface="Work Sans" pitchFamily="2" charset="0"/>
              </a:rPr>
              <a:t> </a:t>
            </a:r>
            <a:r>
              <a:rPr lang="fi-FI" err="1">
                <a:solidFill>
                  <a:srgbClr val="0047B6"/>
                </a:solidFill>
                <a:latin typeface="Work Sans" pitchFamily="2" charset="0"/>
              </a:rPr>
              <a:t>be</a:t>
            </a:r>
            <a:r>
              <a:rPr lang="fi-FI">
                <a:solidFill>
                  <a:srgbClr val="0047B6"/>
                </a:solidFill>
                <a:latin typeface="Work Sans" pitchFamily="2" charset="0"/>
              </a:rPr>
              <a:t> </a:t>
            </a:r>
            <a:r>
              <a:rPr lang="fi-FI" err="1">
                <a:solidFill>
                  <a:srgbClr val="0047B6"/>
                </a:solidFill>
                <a:latin typeface="Work Sans" pitchFamily="2" charset="0"/>
              </a:rPr>
              <a:t>paid</a:t>
            </a:r>
            <a:r>
              <a:rPr lang="fi-FI">
                <a:solidFill>
                  <a:srgbClr val="0047B6"/>
                </a:solidFill>
                <a:latin typeface="Work Sans" pitchFamily="2" charset="0"/>
              </a:rPr>
              <a:t> </a:t>
            </a:r>
            <a:r>
              <a:rPr lang="fi-FI" err="1">
                <a:solidFill>
                  <a:srgbClr val="0047B6"/>
                </a:solidFill>
                <a:latin typeface="Work Sans" pitchFamily="2" charset="0"/>
              </a:rPr>
              <a:t>parking</a:t>
            </a:r>
            <a:r>
              <a:rPr lang="fi-FI">
                <a:solidFill>
                  <a:srgbClr val="0047B6"/>
                </a:solidFill>
                <a:latin typeface="Work Sans" pitchFamily="2" charset="0"/>
              </a:rPr>
              <a:t> and/</a:t>
            </a:r>
            <a:r>
              <a:rPr lang="fi-FI" err="1">
                <a:solidFill>
                  <a:srgbClr val="0047B6"/>
                </a:solidFill>
                <a:latin typeface="Work Sans" pitchFamily="2" charset="0"/>
              </a:rPr>
              <a:t>or</a:t>
            </a:r>
            <a:r>
              <a:rPr lang="fi-FI">
                <a:solidFill>
                  <a:srgbClr val="0047B6"/>
                </a:solidFill>
                <a:latin typeface="Work Sans" pitchFamily="2" charset="0"/>
              </a:rPr>
              <a:t> </a:t>
            </a:r>
            <a:r>
              <a:rPr lang="fi-FI" err="1">
                <a:solidFill>
                  <a:srgbClr val="0047B6"/>
                </a:solidFill>
                <a:latin typeface="Work Sans" pitchFamily="2" charset="0"/>
              </a:rPr>
              <a:t>updating</a:t>
            </a:r>
            <a:r>
              <a:rPr lang="fi-FI">
                <a:solidFill>
                  <a:srgbClr val="0047B6"/>
                </a:solidFill>
                <a:latin typeface="Work Sans" pitchFamily="2" charset="0"/>
              </a:rPr>
              <a:t> and </a:t>
            </a:r>
            <a:r>
              <a:rPr lang="fi-FI" err="1">
                <a:solidFill>
                  <a:srgbClr val="0047B6"/>
                </a:solidFill>
                <a:latin typeface="Work Sans" pitchFamily="2" charset="0"/>
              </a:rPr>
              <a:t>sharing</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work</a:t>
            </a:r>
            <a:r>
              <a:rPr lang="fi-FI">
                <a:solidFill>
                  <a:srgbClr val="0047B6"/>
                </a:solidFill>
                <a:latin typeface="Work Sans" pitchFamily="2" charset="0"/>
              </a:rPr>
              <a:t> </a:t>
            </a:r>
            <a:r>
              <a:rPr lang="fi-FI" err="1">
                <a:solidFill>
                  <a:srgbClr val="0047B6"/>
                </a:solidFill>
                <a:latin typeface="Work Sans" pitchFamily="2" charset="0"/>
              </a:rPr>
              <a:t>construction</a:t>
            </a:r>
            <a:r>
              <a:rPr lang="fi-FI">
                <a:solidFill>
                  <a:srgbClr val="0047B6"/>
                </a:solidFill>
                <a:latin typeface="Work Sans" pitchFamily="2" charset="0"/>
              </a:rPr>
              <a:t> </a:t>
            </a:r>
            <a:r>
              <a:rPr lang="fi-FI" err="1">
                <a:solidFill>
                  <a:srgbClr val="0047B6"/>
                </a:solidFill>
                <a:latin typeface="Work Sans" pitchFamily="2" charset="0"/>
              </a:rPr>
              <a:t>information</a:t>
            </a:r>
            <a:r>
              <a:rPr lang="fi-FI">
                <a:solidFill>
                  <a:srgbClr val="0047B6"/>
                </a:solidFill>
                <a:latin typeface="Work Sans" pitchFamily="2" charset="0"/>
              </a:rPr>
              <a:t>.</a:t>
            </a: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22</a:t>
            </a:fld>
            <a:endParaRPr lang="fi-FI"/>
          </a:p>
        </p:txBody>
      </p:sp>
    </p:spTree>
    <p:extLst>
      <p:ext uri="{BB962C8B-B14F-4D97-AF65-F5344CB8AC3E}">
        <p14:creationId xmlns:p14="http://schemas.microsoft.com/office/powerpoint/2010/main" val="700800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chemeClr val="bg1"/>
                </a:solidFill>
                <a:effectLst/>
                <a:latin typeface="Work Sans" pitchFamily="2" charset="0"/>
              </a:rPr>
              <a:t>Currently Espoo exchanges data with Easy Parking as mentioned above, however there is one difficulty and that is that Espoo does not provide paid parking related data to interested companies like HSL that can use this data to optimize public transport.  </a:t>
            </a:r>
          </a:p>
          <a:p>
            <a:endParaRPr lang="en-US" sz="1200">
              <a:solidFill>
                <a:schemeClr val="bg1"/>
              </a:solidFill>
              <a:latin typeface="Work Sans" pitchFamily="2" charset="0"/>
            </a:endParaRPr>
          </a:p>
          <a:p>
            <a:r>
              <a:rPr lang="en-US" sz="1200" b="0" i="0">
                <a:solidFill>
                  <a:schemeClr val="bg1"/>
                </a:solidFill>
                <a:effectLst/>
                <a:latin typeface="Work Sans" pitchFamily="2" charset="0"/>
              </a:rPr>
              <a:t>For example, Lauri </a:t>
            </a:r>
            <a:r>
              <a:rPr lang="en-US" sz="1200" b="0" i="0" err="1">
                <a:solidFill>
                  <a:schemeClr val="bg1"/>
                </a:solidFill>
                <a:effectLst/>
                <a:latin typeface="Work Sans" pitchFamily="2" charset="0"/>
              </a:rPr>
              <a:t>Räty</a:t>
            </a:r>
            <a:r>
              <a:rPr lang="en-US" sz="1200" b="0" i="0">
                <a:solidFill>
                  <a:schemeClr val="bg1"/>
                </a:solidFill>
                <a:effectLst/>
                <a:latin typeface="Work Sans" pitchFamily="2" charset="0"/>
              </a:rPr>
              <a:t>, Head of Southern Market at HSL mentions that it would be important for them to obtain data on how paid parking flows in the city. Also, </a:t>
            </a:r>
            <a:r>
              <a:rPr lang="en-US" sz="1200" b="0" i="0" err="1">
                <a:solidFill>
                  <a:schemeClr val="bg1"/>
                </a:solidFill>
                <a:effectLst/>
                <a:latin typeface="Work Sans" pitchFamily="2" charset="0"/>
              </a:rPr>
              <a:t>Fintraffic</a:t>
            </a:r>
            <a:r>
              <a:rPr lang="en-US" sz="1200" b="0" i="0">
                <a:solidFill>
                  <a:schemeClr val="bg1"/>
                </a:solidFill>
                <a:effectLst/>
                <a:latin typeface="Work Sans" pitchFamily="2" charset="0"/>
              </a:rPr>
              <a:t> together with HSL are in a project to encourage people to use the metro instead of the private car. But for this, many people are considering parking their car near the metro to use it. To do so, it is necessary to know the parking spaces available at the metro station. </a:t>
            </a:r>
          </a:p>
          <a:p>
            <a:endParaRPr lang="en-US" sz="1200">
              <a:solidFill>
                <a:schemeClr val="bg1"/>
              </a:solidFill>
              <a:latin typeface="Work Sans" pitchFamily="2" charset="0"/>
            </a:endParaRPr>
          </a:p>
          <a:p>
            <a:r>
              <a:rPr lang="en-US" sz="1200" b="0" i="0">
                <a:solidFill>
                  <a:schemeClr val="bg1"/>
                </a:solidFill>
                <a:effectLst/>
                <a:latin typeface="Work Sans" pitchFamily="2" charset="0"/>
              </a:rPr>
              <a:t>However, so far there are no APIs from the city that can access the data and share it with these stakeholders such as HSL and </a:t>
            </a:r>
            <a:r>
              <a:rPr lang="en-US" sz="1200" b="0" i="0" err="1">
                <a:solidFill>
                  <a:schemeClr val="bg1"/>
                </a:solidFill>
                <a:effectLst/>
                <a:latin typeface="Work Sans" pitchFamily="2" charset="0"/>
              </a:rPr>
              <a:t>Fintraffic</a:t>
            </a:r>
            <a:r>
              <a:rPr lang="en-US" sz="1200" b="0" i="0">
                <a:solidFill>
                  <a:schemeClr val="bg1"/>
                </a:solidFill>
                <a:effectLst/>
                <a:latin typeface="Work Sans" pitchFamily="2" charset="0"/>
              </a:rPr>
              <a:t>. </a:t>
            </a:r>
            <a:r>
              <a:rPr lang="en-US" sz="1200" b="0" i="0" err="1">
                <a:solidFill>
                  <a:schemeClr val="bg1"/>
                </a:solidFill>
                <a:effectLst/>
                <a:latin typeface="Work Sans" pitchFamily="2" charset="0"/>
              </a:rPr>
              <a:t>Fintraffic</a:t>
            </a:r>
            <a:r>
              <a:rPr lang="en-US" sz="1200" b="0" i="0">
                <a:solidFill>
                  <a:schemeClr val="bg1"/>
                </a:solidFill>
                <a:effectLst/>
                <a:latin typeface="Work Sans" pitchFamily="2" charset="0"/>
              </a:rPr>
              <a:t> could take Espoo's parking data and publish it through mass services such as Google Maps to have real-time available parking sites near the metro. </a:t>
            </a:r>
            <a:endParaRPr lang="fi-FI" sz="1200">
              <a:solidFill>
                <a:schemeClr val="bg1"/>
              </a:solidFill>
              <a:latin typeface="Work Sans" pitchFamily="2" charset="0"/>
            </a:endParaRP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23</a:t>
            </a:fld>
            <a:endParaRPr lang="fi-FI"/>
          </a:p>
        </p:txBody>
      </p:sp>
    </p:spTree>
    <p:extLst>
      <p:ext uri="{BB962C8B-B14F-4D97-AF65-F5344CB8AC3E}">
        <p14:creationId xmlns:p14="http://schemas.microsoft.com/office/powerpoint/2010/main" val="2615254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err="1">
                <a:solidFill>
                  <a:srgbClr val="0047B6"/>
                </a:solidFill>
                <a:latin typeface="Work Sans" pitchFamily="2" charset="0"/>
              </a:rPr>
              <a:t>With</a:t>
            </a:r>
            <a:r>
              <a:rPr lang="fi-FI">
                <a:solidFill>
                  <a:srgbClr val="0047B6"/>
                </a:solidFill>
                <a:latin typeface="Work Sans" pitchFamily="2" charset="0"/>
              </a:rPr>
              <a:t> </a:t>
            </a:r>
            <a:r>
              <a:rPr lang="fi-FI" err="1">
                <a:solidFill>
                  <a:srgbClr val="0047B6"/>
                </a:solidFill>
                <a:latin typeface="Work Sans" pitchFamily="2" charset="0"/>
              </a:rPr>
              <a:t>all</a:t>
            </a:r>
            <a:r>
              <a:rPr lang="fi-FI">
                <a:solidFill>
                  <a:srgbClr val="0047B6"/>
                </a:solidFill>
                <a:latin typeface="Work Sans" pitchFamily="2" charset="0"/>
              </a:rPr>
              <a:t> of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interviews</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changing</a:t>
            </a:r>
            <a:r>
              <a:rPr lang="fi-FI">
                <a:solidFill>
                  <a:srgbClr val="0047B6"/>
                </a:solidFill>
                <a:latin typeface="Work Sans" pitchFamily="2" charset="0"/>
              </a:rPr>
              <a:t> </a:t>
            </a:r>
            <a:r>
              <a:rPr lang="fi-FI" err="1">
                <a:solidFill>
                  <a:srgbClr val="0047B6"/>
                </a:solidFill>
                <a:latin typeface="Work Sans" pitchFamily="2" charset="0"/>
              </a:rPr>
              <a:t>nature</a:t>
            </a:r>
            <a:r>
              <a:rPr lang="fi-FI">
                <a:solidFill>
                  <a:srgbClr val="0047B6"/>
                </a:solidFill>
                <a:latin typeface="Work Sans" pitchFamily="2" charset="0"/>
              </a:rPr>
              <a:t> of </a:t>
            </a:r>
            <a:r>
              <a:rPr lang="fi-FI" err="1">
                <a:solidFill>
                  <a:srgbClr val="0047B6"/>
                </a:solidFill>
                <a:latin typeface="Work Sans" pitchFamily="2" charset="0"/>
              </a:rPr>
              <a:t>this</a:t>
            </a:r>
            <a:r>
              <a:rPr lang="fi-FI">
                <a:solidFill>
                  <a:srgbClr val="0047B6"/>
                </a:solidFill>
                <a:latin typeface="Work Sans" pitchFamily="2" charset="0"/>
              </a:rPr>
              <a:t> </a:t>
            </a:r>
            <a:r>
              <a:rPr lang="fi-FI" err="1">
                <a:solidFill>
                  <a:srgbClr val="0047B6"/>
                </a:solidFill>
                <a:latin typeface="Work Sans" pitchFamily="2" charset="0"/>
              </a:rPr>
              <a:t>developing</a:t>
            </a:r>
            <a:r>
              <a:rPr lang="fi-FI">
                <a:solidFill>
                  <a:srgbClr val="0047B6"/>
                </a:solidFill>
                <a:latin typeface="Work Sans" pitchFamily="2" charset="0"/>
              </a:rPr>
              <a:t> </a:t>
            </a:r>
            <a:r>
              <a:rPr lang="fi-FI" err="1">
                <a:solidFill>
                  <a:srgbClr val="0047B6"/>
                </a:solidFill>
                <a:latin typeface="Work Sans" pitchFamily="2" charset="0"/>
              </a:rPr>
              <a:t>field</a:t>
            </a:r>
            <a:r>
              <a:rPr lang="fi-FI">
                <a:solidFill>
                  <a:srgbClr val="0047B6"/>
                </a:solidFill>
                <a:latin typeface="Work Sans" pitchFamily="2" charset="0"/>
              </a:rPr>
              <a:t> </a:t>
            </a:r>
            <a:r>
              <a:rPr lang="fi-FI" err="1">
                <a:solidFill>
                  <a:srgbClr val="0047B6"/>
                </a:solidFill>
                <a:latin typeface="Work Sans" pitchFamily="2" charset="0"/>
              </a:rPr>
              <a:t>was</a:t>
            </a:r>
            <a:r>
              <a:rPr lang="fi-FI">
                <a:solidFill>
                  <a:srgbClr val="0047B6"/>
                </a:solidFill>
                <a:latin typeface="Work Sans" pitchFamily="2" charset="0"/>
              </a:rPr>
              <a:t> made </a:t>
            </a:r>
            <a:r>
              <a:rPr lang="fi-FI" err="1">
                <a:solidFill>
                  <a:srgbClr val="0047B6"/>
                </a:solidFill>
                <a:latin typeface="Work Sans" pitchFamily="2" charset="0"/>
              </a:rPr>
              <a:t>certain</a:t>
            </a:r>
            <a:r>
              <a:rPr lang="fi-FI">
                <a:solidFill>
                  <a:srgbClr val="0047B6"/>
                </a:solidFill>
                <a:latin typeface="Work Sans" pitchFamily="2" charset="0"/>
              </a:rPr>
              <a:t>. To </a:t>
            </a:r>
            <a:r>
              <a:rPr lang="fi-FI" err="1">
                <a:solidFill>
                  <a:srgbClr val="0047B6"/>
                </a:solidFill>
                <a:latin typeface="Work Sans" pitchFamily="2" charset="0"/>
              </a:rPr>
              <a:t>be</a:t>
            </a:r>
            <a:r>
              <a:rPr lang="fi-FI">
                <a:solidFill>
                  <a:srgbClr val="0047B6"/>
                </a:solidFill>
                <a:latin typeface="Work Sans" pitchFamily="2" charset="0"/>
              </a:rPr>
              <a:t> </a:t>
            </a:r>
            <a:r>
              <a:rPr lang="fi-FI" err="1">
                <a:solidFill>
                  <a:srgbClr val="0047B6"/>
                </a:solidFill>
                <a:latin typeface="Work Sans" pitchFamily="2" charset="0"/>
              </a:rPr>
              <a:t>adopted</a:t>
            </a:r>
            <a:r>
              <a:rPr lang="fi-FI">
                <a:solidFill>
                  <a:srgbClr val="0047B6"/>
                </a:solidFill>
                <a:latin typeface="Work Sans" pitchFamily="2" charset="0"/>
              </a:rPr>
              <a:t> to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change</a:t>
            </a:r>
            <a:r>
              <a:rPr lang="fi-FI">
                <a:solidFill>
                  <a:srgbClr val="0047B6"/>
                </a:solidFill>
                <a:latin typeface="Work Sans" pitchFamily="2" charset="0"/>
              </a:rPr>
              <a:t>, a </a:t>
            </a:r>
            <a:r>
              <a:rPr lang="fi-FI" err="1">
                <a:solidFill>
                  <a:srgbClr val="0047B6"/>
                </a:solidFill>
                <a:latin typeface="Work Sans" pitchFamily="2" charset="0"/>
              </a:rPr>
              <a:t>process</a:t>
            </a:r>
            <a:r>
              <a:rPr lang="fi-FI">
                <a:solidFill>
                  <a:srgbClr val="0047B6"/>
                </a:solidFill>
                <a:latin typeface="Work Sans" pitchFamily="2" charset="0"/>
              </a:rPr>
              <a:t> </a:t>
            </a:r>
            <a:r>
              <a:rPr lang="fi-FI" err="1">
                <a:solidFill>
                  <a:srgbClr val="0047B6"/>
                </a:solidFill>
                <a:latin typeface="Work Sans" pitchFamily="2" charset="0"/>
              </a:rPr>
              <a:t>could</a:t>
            </a:r>
            <a:r>
              <a:rPr lang="fi-FI">
                <a:solidFill>
                  <a:srgbClr val="0047B6"/>
                </a:solidFill>
                <a:latin typeface="Work Sans" pitchFamily="2" charset="0"/>
              </a:rPr>
              <a:t> </a:t>
            </a:r>
            <a:r>
              <a:rPr lang="fi-FI" err="1">
                <a:solidFill>
                  <a:srgbClr val="0047B6"/>
                </a:solidFill>
                <a:latin typeface="Work Sans" pitchFamily="2" charset="0"/>
              </a:rPr>
              <a:t>be</a:t>
            </a:r>
            <a:r>
              <a:rPr lang="fi-FI">
                <a:solidFill>
                  <a:srgbClr val="0047B6"/>
                </a:solidFill>
                <a:latin typeface="Work Sans" pitchFamily="2" charset="0"/>
              </a:rPr>
              <a:t> </a:t>
            </a:r>
            <a:r>
              <a:rPr lang="fi-FI" err="1">
                <a:solidFill>
                  <a:srgbClr val="0047B6"/>
                </a:solidFill>
                <a:latin typeface="Work Sans" pitchFamily="2" charset="0"/>
              </a:rPr>
              <a:t>established</a:t>
            </a:r>
            <a:r>
              <a:rPr lang="fi-FI">
                <a:solidFill>
                  <a:srgbClr val="0047B6"/>
                </a:solidFill>
                <a:latin typeface="Work Sans" pitchFamily="2" charset="0"/>
              </a:rPr>
              <a:t> for </a:t>
            </a:r>
            <a:r>
              <a:rPr lang="fi-FI" err="1">
                <a:solidFill>
                  <a:srgbClr val="0047B6"/>
                </a:solidFill>
                <a:latin typeface="Work Sans" pitchFamily="2" charset="0"/>
              </a:rPr>
              <a:t>tracking</a:t>
            </a:r>
            <a:r>
              <a:rPr lang="fi-FI">
                <a:solidFill>
                  <a:srgbClr val="0047B6"/>
                </a:solidFill>
                <a:latin typeface="Work Sans" pitchFamily="2" charset="0"/>
              </a:rPr>
              <a:t> and </a:t>
            </a:r>
            <a:r>
              <a:rPr lang="fi-FI" err="1">
                <a:solidFill>
                  <a:srgbClr val="0047B6"/>
                </a:solidFill>
                <a:latin typeface="Work Sans" pitchFamily="2" charset="0"/>
              </a:rPr>
              <a:t>acting</a:t>
            </a:r>
            <a:r>
              <a:rPr lang="fi-FI">
                <a:solidFill>
                  <a:srgbClr val="0047B6"/>
                </a:solidFill>
                <a:latin typeface="Work Sans" pitchFamily="2" charset="0"/>
              </a:rPr>
              <a:t> on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legislative</a:t>
            </a:r>
            <a:r>
              <a:rPr lang="fi-FI">
                <a:solidFill>
                  <a:srgbClr val="0047B6"/>
                </a:solidFill>
                <a:latin typeface="Work Sans" pitchFamily="2" charset="0"/>
              </a:rPr>
              <a:t> </a:t>
            </a:r>
            <a:r>
              <a:rPr lang="fi-FI" err="1">
                <a:solidFill>
                  <a:srgbClr val="0047B6"/>
                </a:solidFill>
                <a:latin typeface="Work Sans" pitchFamily="2" charset="0"/>
              </a:rPr>
              <a:t>updates</a:t>
            </a:r>
            <a:r>
              <a:rPr lang="fi-FI">
                <a:solidFill>
                  <a:srgbClr val="0047B6"/>
                </a:solidFill>
                <a:latin typeface="Work Sans" pitchFamily="2" charset="0"/>
              </a:rPr>
              <a:t>. </a:t>
            </a:r>
            <a:r>
              <a:rPr lang="fi-FI" err="1">
                <a:solidFill>
                  <a:srgbClr val="0047B6"/>
                </a:solidFill>
                <a:latin typeface="Work Sans" pitchFamily="2" charset="0"/>
              </a:rPr>
              <a:t>Also</a:t>
            </a:r>
            <a:r>
              <a:rPr lang="fi-FI">
                <a:solidFill>
                  <a:srgbClr val="0047B6"/>
                </a:solidFill>
                <a:latin typeface="Work Sans" pitchFamily="2" charset="0"/>
              </a:rPr>
              <a:t>, </a:t>
            </a:r>
            <a:r>
              <a:rPr lang="fi-FI" err="1">
                <a:solidFill>
                  <a:srgbClr val="0047B6"/>
                </a:solidFill>
                <a:latin typeface="Work Sans" pitchFamily="2" charset="0"/>
              </a:rPr>
              <a:t>this</a:t>
            </a:r>
            <a:r>
              <a:rPr lang="fi-FI">
                <a:solidFill>
                  <a:srgbClr val="0047B6"/>
                </a:solidFill>
                <a:latin typeface="Work Sans" pitchFamily="2" charset="0"/>
              </a:rPr>
              <a:t> </a:t>
            </a:r>
            <a:r>
              <a:rPr lang="fi-FI" err="1">
                <a:solidFill>
                  <a:srgbClr val="0047B6"/>
                </a:solidFill>
                <a:latin typeface="Work Sans" pitchFamily="2" charset="0"/>
              </a:rPr>
              <a:t>information</a:t>
            </a:r>
            <a:r>
              <a:rPr lang="fi-FI">
                <a:solidFill>
                  <a:srgbClr val="0047B6"/>
                </a:solidFill>
                <a:latin typeface="Work Sans" pitchFamily="2" charset="0"/>
              </a:rPr>
              <a:t> </a:t>
            </a:r>
            <a:r>
              <a:rPr lang="fi-FI" err="1">
                <a:solidFill>
                  <a:srgbClr val="0047B6"/>
                </a:solidFill>
                <a:latin typeface="Work Sans" pitchFamily="2" charset="0"/>
              </a:rPr>
              <a:t>could</a:t>
            </a:r>
            <a:r>
              <a:rPr lang="fi-FI">
                <a:solidFill>
                  <a:srgbClr val="0047B6"/>
                </a:solidFill>
                <a:latin typeface="Work Sans" pitchFamily="2" charset="0"/>
              </a:rPr>
              <a:t> </a:t>
            </a:r>
            <a:r>
              <a:rPr lang="fi-FI" err="1">
                <a:solidFill>
                  <a:srgbClr val="0047B6"/>
                </a:solidFill>
                <a:latin typeface="Work Sans" pitchFamily="2" charset="0"/>
              </a:rPr>
              <a:t>be</a:t>
            </a:r>
            <a:r>
              <a:rPr lang="fi-FI">
                <a:solidFill>
                  <a:srgbClr val="0047B6"/>
                </a:solidFill>
                <a:latin typeface="Work Sans" pitchFamily="2" charset="0"/>
              </a:rPr>
              <a:t> </a:t>
            </a:r>
            <a:r>
              <a:rPr lang="fi-FI" err="1">
                <a:solidFill>
                  <a:srgbClr val="0047B6"/>
                </a:solidFill>
                <a:latin typeface="Work Sans" pitchFamily="2" charset="0"/>
              </a:rPr>
              <a:t>translated</a:t>
            </a:r>
            <a:r>
              <a:rPr lang="fi-FI">
                <a:solidFill>
                  <a:srgbClr val="0047B6"/>
                </a:solidFill>
                <a:latin typeface="Work Sans" pitchFamily="2" charset="0"/>
              </a:rPr>
              <a:t> into </a:t>
            </a:r>
            <a:r>
              <a:rPr lang="fi-FI" err="1">
                <a:solidFill>
                  <a:srgbClr val="0047B6"/>
                </a:solidFill>
                <a:latin typeface="Work Sans" pitchFamily="2" charset="0"/>
              </a:rPr>
              <a:t>guidelines</a:t>
            </a:r>
            <a:r>
              <a:rPr lang="fi-FI">
                <a:solidFill>
                  <a:srgbClr val="0047B6"/>
                </a:solidFill>
                <a:latin typeface="Work Sans" pitchFamily="2" charset="0"/>
              </a:rPr>
              <a:t> for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stakeholders</a:t>
            </a:r>
            <a:r>
              <a:rPr lang="fi-FI">
                <a:solidFill>
                  <a:srgbClr val="0047B6"/>
                </a:solidFill>
                <a:latin typeface="Work Sans" pitchFamily="2" charset="0"/>
              </a:rPr>
              <a:t> </a:t>
            </a:r>
            <a:r>
              <a:rPr lang="fi-FI" err="1">
                <a:solidFill>
                  <a:srgbClr val="0047B6"/>
                </a:solidFill>
                <a:latin typeface="Work Sans" pitchFamily="2" charset="0"/>
              </a:rPr>
              <a:t>sharing</a:t>
            </a:r>
            <a:r>
              <a:rPr lang="fi-FI">
                <a:solidFill>
                  <a:srgbClr val="0047B6"/>
                </a:solidFill>
                <a:latin typeface="Work Sans" pitchFamily="2" charset="0"/>
              </a:rPr>
              <a:t> data </a:t>
            </a:r>
            <a:r>
              <a:rPr lang="fi-FI" err="1">
                <a:solidFill>
                  <a:srgbClr val="0047B6"/>
                </a:solidFill>
                <a:latin typeface="Work Sans" pitchFamily="2" charset="0"/>
              </a:rPr>
              <a:t>with</a:t>
            </a:r>
            <a:r>
              <a:rPr lang="fi-FI">
                <a:solidFill>
                  <a:srgbClr val="0047B6"/>
                </a:solidFill>
                <a:latin typeface="Work Sans" pitchFamily="2" charset="0"/>
              </a:rPr>
              <a:t> Espoo. </a:t>
            </a:r>
            <a:r>
              <a:rPr lang="fi-FI" err="1">
                <a:solidFill>
                  <a:srgbClr val="0047B6"/>
                </a:solidFill>
                <a:latin typeface="Work Sans" pitchFamily="2" charset="0"/>
              </a:rPr>
              <a:t>Clear</a:t>
            </a:r>
            <a:r>
              <a:rPr lang="fi-FI">
                <a:solidFill>
                  <a:srgbClr val="0047B6"/>
                </a:solidFill>
                <a:latin typeface="Work Sans" pitchFamily="2" charset="0"/>
              </a:rPr>
              <a:t> </a:t>
            </a:r>
            <a:r>
              <a:rPr lang="fi-FI" err="1">
                <a:solidFill>
                  <a:srgbClr val="0047B6"/>
                </a:solidFill>
                <a:latin typeface="Work Sans" pitchFamily="2" charset="0"/>
              </a:rPr>
              <a:t>guidelines</a:t>
            </a:r>
            <a:r>
              <a:rPr lang="fi-FI">
                <a:solidFill>
                  <a:srgbClr val="0047B6"/>
                </a:solidFill>
                <a:latin typeface="Work Sans" pitchFamily="2" charset="0"/>
              </a:rPr>
              <a:t> help </a:t>
            </a:r>
            <a:r>
              <a:rPr lang="fi-FI" err="1">
                <a:solidFill>
                  <a:srgbClr val="0047B6"/>
                </a:solidFill>
                <a:latin typeface="Work Sans" pitchFamily="2" charset="0"/>
              </a:rPr>
              <a:t>with</a:t>
            </a:r>
            <a:r>
              <a:rPr lang="fi-FI">
                <a:solidFill>
                  <a:srgbClr val="0047B6"/>
                </a:solidFill>
                <a:latin typeface="Work Sans" pitchFamily="2" charset="0"/>
              </a:rPr>
              <a:t> </a:t>
            </a:r>
            <a:r>
              <a:rPr lang="fi-FI" err="1">
                <a:solidFill>
                  <a:srgbClr val="0047B6"/>
                </a:solidFill>
                <a:latin typeface="Work Sans" pitchFamily="2" charset="0"/>
              </a:rPr>
              <a:t>creating</a:t>
            </a:r>
            <a:r>
              <a:rPr lang="fi-FI">
                <a:solidFill>
                  <a:srgbClr val="0047B6"/>
                </a:solidFill>
                <a:latin typeface="Work Sans" pitchFamily="2" charset="0"/>
              </a:rPr>
              <a:t> an </a:t>
            </a:r>
            <a:r>
              <a:rPr lang="fi-FI" err="1">
                <a:solidFill>
                  <a:srgbClr val="0047B6"/>
                </a:solidFill>
                <a:latin typeface="Work Sans" pitchFamily="2" charset="0"/>
              </a:rPr>
              <a:t>attractive</a:t>
            </a:r>
            <a:r>
              <a:rPr lang="fi-FI">
                <a:solidFill>
                  <a:srgbClr val="0047B6"/>
                </a:solidFill>
                <a:latin typeface="Work Sans" pitchFamily="2" charset="0"/>
              </a:rPr>
              <a:t> </a:t>
            </a:r>
            <a:r>
              <a:rPr lang="fi-FI" err="1">
                <a:solidFill>
                  <a:srgbClr val="0047B6"/>
                </a:solidFill>
                <a:latin typeface="Work Sans" pitchFamily="2" charset="0"/>
              </a:rPr>
              <a:t>environment</a:t>
            </a:r>
            <a:r>
              <a:rPr lang="fi-FI">
                <a:solidFill>
                  <a:srgbClr val="0047B6"/>
                </a:solidFill>
                <a:latin typeface="Work Sans" pitchFamily="2" charset="0"/>
              </a:rPr>
              <a:t> for data </a:t>
            </a:r>
            <a:r>
              <a:rPr lang="fi-FI" err="1">
                <a:solidFill>
                  <a:srgbClr val="0047B6"/>
                </a:solidFill>
                <a:latin typeface="Work Sans" pitchFamily="2" charset="0"/>
              </a:rPr>
              <a:t>sharing</a:t>
            </a:r>
            <a:r>
              <a:rPr lang="fi-FI">
                <a:solidFill>
                  <a:srgbClr val="0047B6"/>
                </a:solidFill>
                <a:latin typeface="Work Sans" pitchFamily="2" charset="0"/>
              </a:rPr>
              <a:t> </a:t>
            </a:r>
            <a:r>
              <a:rPr lang="fi-FI" err="1">
                <a:solidFill>
                  <a:srgbClr val="0047B6"/>
                </a:solidFill>
                <a:latin typeface="Work Sans" pitchFamily="2" charset="0"/>
              </a:rPr>
              <a:t>pioneers</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key</a:t>
            </a:r>
            <a:r>
              <a:rPr lang="fi-FI">
                <a:solidFill>
                  <a:srgbClr val="0047B6"/>
                </a:solidFill>
                <a:latin typeface="Work Sans" pitchFamily="2" charset="0"/>
              </a:rPr>
              <a:t> for </a:t>
            </a:r>
            <a:r>
              <a:rPr lang="fi-FI" err="1">
                <a:solidFill>
                  <a:srgbClr val="0047B6"/>
                </a:solidFill>
                <a:latin typeface="Work Sans" pitchFamily="2" charset="0"/>
              </a:rPr>
              <a:t>easiness</a:t>
            </a:r>
            <a:r>
              <a:rPr lang="fi-FI">
                <a:solidFill>
                  <a:srgbClr val="0047B6"/>
                </a:solidFill>
                <a:latin typeface="Work Sans" pitchFamily="2" charset="0"/>
              </a:rPr>
              <a:t> of </a:t>
            </a:r>
            <a:r>
              <a:rPr lang="fi-FI" err="1">
                <a:solidFill>
                  <a:srgbClr val="0047B6"/>
                </a:solidFill>
                <a:latin typeface="Work Sans" pitchFamily="2" charset="0"/>
              </a:rPr>
              <a:t>use</a:t>
            </a:r>
            <a:r>
              <a:rPr lang="fi-FI">
                <a:solidFill>
                  <a:srgbClr val="0047B6"/>
                </a:solidFill>
                <a:latin typeface="Work Sans" pitchFamily="2" charset="0"/>
              </a:rPr>
              <a:t> </a:t>
            </a:r>
            <a:r>
              <a:rPr lang="fi-FI" err="1">
                <a:solidFill>
                  <a:srgbClr val="0047B6"/>
                </a:solidFill>
                <a:latin typeface="Work Sans" pitchFamily="2" charset="0"/>
              </a:rPr>
              <a:t>could</a:t>
            </a:r>
            <a:r>
              <a:rPr lang="fi-FI">
                <a:solidFill>
                  <a:srgbClr val="0047B6"/>
                </a:solidFill>
                <a:latin typeface="Work Sans" pitchFamily="2" charset="0"/>
              </a:rPr>
              <a:t> </a:t>
            </a:r>
            <a:r>
              <a:rPr lang="fi-FI" err="1">
                <a:solidFill>
                  <a:srgbClr val="0047B6"/>
                </a:solidFill>
                <a:latin typeface="Work Sans" pitchFamily="2" charset="0"/>
              </a:rPr>
              <a:t>be</a:t>
            </a:r>
            <a:r>
              <a:rPr lang="fi-FI">
                <a:solidFill>
                  <a:srgbClr val="0047B6"/>
                </a:solidFill>
                <a:latin typeface="Work Sans" pitchFamily="2" charset="0"/>
              </a:rPr>
              <a:t> an </a:t>
            </a:r>
            <a:r>
              <a:rPr lang="fi-FI" err="1">
                <a:solidFill>
                  <a:srgbClr val="0047B6"/>
                </a:solidFill>
                <a:latin typeface="Work Sans" pitchFamily="2" charset="0"/>
              </a:rPr>
              <a:t>internally</a:t>
            </a:r>
            <a:r>
              <a:rPr lang="fi-FI">
                <a:solidFill>
                  <a:srgbClr val="0047B6"/>
                </a:solidFill>
                <a:latin typeface="Work Sans" pitchFamily="2" charset="0"/>
              </a:rPr>
              <a:t> </a:t>
            </a:r>
            <a:r>
              <a:rPr lang="fi-FI" err="1">
                <a:solidFill>
                  <a:srgbClr val="0047B6"/>
                </a:solidFill>
                <a:latin typeface="Work Sans" pitchFamily="2" charset="0"/>
              </a:rPr>
              <a:t>standardized</a:t>
            </a:r>
            <a:r>
              <a:rPr lang="fi-FI">
                <a:solidFill>
                  <a:srgbClr val="0047B6"/>
                </a:solidFill>
                <a:latin typeface="Work Sans" pitchFamily="2" charset="0"/>
              </a:rPr>
              <a:t> </a:t>
            </a:r>
            <a:r>
              <a:rPr lang="fi-FI" err="1">
                <a:solidFill>
                  <a:srgbClr val="0047B6"/>
                </a:solidFill>
                <a:latin typeface="Work Sans" pitchFamily="2" charset="0"/>
              </a:rPr>
              <a:t>APIs</a:t>
            </a:r>
            <a:r>
              <a:rPr lang="fi-FI">
                <a:solidFill>
                  <a:srgbClr val="0047B6"/>
                </a:solidFill>
                <a:latin typeface="Work Sans" pitchFamily="2" charset="0"/>
              </a:rPr>
              <a:t>.</a:t>
            </a: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24</a:t>
            </a:fld>
            <a:endParaRPr lang="fi-FI"/>
          </a:p>
        </p:txBody>
      </p:sp>
    </p:spTree>
    <p:extLst>
      <p:ext uri="{BB962C8B-B14F-4D97-AF65-F5344CB8AC3E}">
        <p14:creationId xmlns:p14="http://schemas.microsoft.com/office/powerpoint/2010/main" val="41402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err="1">
                <a:solidFill>
                  <a:srgbClr val="0047B6"/>
                </a:solidFill>
                <a:latin typeface="Work Sans" pitchFamily="2" charset="0"/>
              </a:rPr>
              <a:t>Working</a:t>
            </a:r>
            <a:r>
              <a:rPr lang="fi-FI">
                <a:solidFill>
                  <a:srgbClr val="0047B6"/>
                </a:solidFill>
                <a:latin typeface="Work Sans" pitchFamily="2" charset="0"/>
              </a:rPr>
              <a:t> </a:t>
            </a:r>
            <a:r>
              <a:rPr lang="fi-FI" err="1">
                <a:solidFill>
                  <a:srgbClr val="0047B6"/>
                </a:solidFill>
                <a:latin typeface="Work Sans" pitchFamily="2" charset="0"/>
              </a:rPr>
              <a:t>with</a:t>
            </a:r>
            <a:r>
              <a:rPr lang="fi-FI">
                <a:solidFill>
                  <a:srgbClr val="0047B6"/>
                </a:solidFill>
                <a:latin typeface="Work Sans" pitchFamily="2" charset="0"/>
              </a:rPr>
              <a:t> </a:t>
            </a:r>
            <a:r>
              <a:rPr lang="fi-FI" err="1">
                <a:solidFill>
                  <a:srgbClr val="0047B6"/>
                </a:solidFill>
                <a:latin typeface="Work Sans" pitchFamily="2" charset="0"/>
              </a:rPr>
              <a:t>increasing</a:t>
            </a:r>
            <a:r>
              <a:rPr lang="fi-FI">
                <a:solidFill>
                  <a:srgbClr val="0047B6"/>
                </a:solidFill>
                <a:latin typeface="Work Sans" pitchFamily="2" charset="0"/>
              </a:rPr>
              <a:t> </a:t>
            </a:r>
            <a:r>
              <a:rPr lang="fi-FI" err="1">
                <a:solidFill>
                  <a:srgbClr val="0047B6"/>
                </a:solidFill>
                <a:latin typeface="Work Sans" pitchFamily="2" charset="0"/>
              </a:rPr>
              <a:t>amount</a:t>
            </a:r>
            <a:r>
              <a:rPr lang="fi-FI">
                <a:solidFill>
                  <a:srgbClr val="0047B6"/>
                </a:solidFill>
                <a:latin typeface="Work Sans" pitchFamily="2" charset="0"/>
              </a:rPr>
              <a:t> of data, data </a:t>
            </a:r>
            <a:r>
              <a:rPr lang="fi-FI" err="1">
                <a:solidFill>
                  <a:srgbClr val="0047B6"/>
                </a:solidFill>
                <a:latin typeface="Work Sans" pitchFamily="2" charset="0"/>
              </a:rPr>
              <a:t>stewarding</a:t>
            </a:r>
            <a:r>
              <a:rPr lang="fi-FI">
                <a:solidFill>
                  <a:srgbClr val="0047B6"/>
                </a:solidFill>
                <a:latin typeface="Work Sans" pitchFamily="2" charset="0"/>
              </a:rPr>
              <a:t> </a:t>
            </a:r>
            <a:r>
              <a:rPr lang="fi-FI" err="1">
                <a:solidFill>
                  <a:srgbClr val="0047B6"/>
                </a:solidFill>
                <a:latin typeface="Work Sans" pitchFamily="2" charset="0"/>
              </a:rPr>
              <a:t>or</a:t>
            </a:r>
            <a:r>
              <a:rPr lang="fi-FI">
                <a:solidFill>
                  <a:srgbClr val="0047B6"/>
                </a:solidFill>
                <a:latin typeface="Work Sans" pitchFamily="2" charset="0"/>
              </a:rPr>
              <a:t> data </a:t>
            </a:r>
            <a:r>
              <a:rPr lang="fi-FI" err="1">
                <a:solidFill>
                  <a:srgbClr val="0047B6"/>
                </a:solidFill>
                <a:latin typeface="Work Sans" pitchFamily="2" charset="0"/>
              </a:rPr>
              <a:t>custodian</a:t>
            </a:r>
            <a:r>
              <a:rPr lang="fi-FI">
                <a:solidFill>
                  <a:srgbClr val="0047B6"/>
                </a:solidFill>
                <a:latin typeface="Work Sans" pitchFamily="2" charset="0"/>
              </a:rPr>
              <a:t> </a:t>
            </a:r>
            <a:r>
              <a:rPr lang="fi-FI" err="1">
                <a:solidFill>
                  <a:srgbClr val="0047B6"/>
                </a:solidFill>
                <a:latin typeface="Work Sans" pitchFamily="2" charset="0"/>
              </a:rPr>
              <a:t>roles</a:t>
            </a:r>
            <a:r>
              <a:rPr lang="fi-FI">
                <a:solidFill>
                  <a:srgbClr val="0047B6"/>
                </a:solidFill>
                <a:latin typeface="Work Sans" pitchFamily="2" charset="0"/>
              </a:rPr>
              <a:t> </a:t>
            </a:r>
            <a:r>
              <a:rPr lang="fi-FI" err="1">
                <a:solidFill>
                  <a:srgbClr val="0047B6"/>
                </a:solidFill>
                <a:latin typeface="Work Sans" pitchFamily="2" charset="0"/>
              </a:rPr>
              <a:t>need</a:t>
            </a:r>
            <a:r>
              <a:rPr lang="fi-FI">
                <a:solidFill>
                  <a:srgbClr val="0047B6"/>
                </a:solidFill>
                <a:latin typeface="Work Sans" pitchFamily="2" charset="0"/>
              </a:rPr>
              <a:t> </a:t>
            </a:r>
            <a:r>
              <a:rPr lang="fi-FI" err="1">
                <a:solidFill>
                  <a:srgbClr val="0047B6"/>
                </a:solidFill>
                <a:latin typeface="Work Sans" pitchFamily="2" charset="0"/>
              </a:rPr>
              <a:t>guidance</a:t>
            </a:r>
            <a:r>
              <a:rPr lang="fi-FI">
                <a:solidFill>
                  <a:srgbClr val="0047B6"/>
                </a:solidFill>
                <a:latin typeface="Work Sans" pitchFamily="2" charset="0"/>
              </a:rPr>
              <a:t>. </a:t>
            </a:r>
            <a:r>
              <a:rPr lang="fi-FI" err="1">
                <a:solidFill>
                  <a:srgbClr val="0047B6"/>
                </a:solidFill>
                <a:latin typeface="Work Sans" pitchFamily="2" charset="0"/>
              </a:rPr>
              <a:t>With</a:t>
            </a:r>
            <a:r>
              <a:rPr lang="fi-FI">
                <a:solidFill>
                  <a:srgbClr val="0047B6"/>
                </a:solidFill>
                <a:latin typeface="Work Sans" pitchFamily="2" charset="0"/>
              </a:rPr>
              <a:t> </a:t>
            </a:r>
            <a:r>
              <a:rPr lang="fi-FI" err="1">
                <a:solidFill>
                  <a:srgbClr val="0047B6"/>
                </a:solidFill>
                <a:latin typeface="Work Sans" pitchFamily="2" charset="0"/>
              </a:rPr>
              <a:t>processes</a:t>
            </a:r>
            <a:r>
              <a:rPr lang="fi-FI">
                <a:solidFill>
                  <a:srgbClr val="0047B6"/>
                </a:solidFill>
                <a:latin typeface="Work Sans" pitchFamily="2" charset="0"/>
              </a:rPr>
              <a:t> for data management, data </a:t>
            </a:r>
            <a:r>
              <a:rPr lang="fi-FI" err="1">
                <a:solidFill>
                  <a:srgbClr val="0047B6"/>
                </a:solidFill>
                <a:latin typeface="Work Sans" pitchFamily="2" charset="0"/>
              </a:rPr>
              <a:t>safety</a:t>
            </a:r>
            <a:r>
              <a:rPr lang="fi-FI">
                <a:solidFill>
                  <a:srgbClr val="0047B6"/>
                </a:solidFill>
                <a:latin typeface="Work Sans" pitchFamily="2" charset="0"/>
              </a:rPr>
              <a:t>, </a:t>
            </a:r>
            <a:r>
              <a:rPr lang="fi-FI" err="1">
                <a:solidFill>
                  <a:srgbClr val="0047B6"/>
                </a:solidFill>
                <a:latin typeface="Work Sans" pitchFamily="2" charset="0"/>
              </a:rPr>
              <a:t>quality</a:t>
            </a:r>
            <a:r>
              <a:rPr lang="fi-FI">
                <a:solidFill>
                  <a:srgbClr val="0047B6"/>
                </a:solidFill>
                <a:latin typeface="Work Sans" pitchFamily="2" charset="0"/>
              </a:rPr>
              <a:t> and </a:t>
            </a:r>
            <a:r>
              <a:rPr lang="fi-FI" err="1">
                <a:solidFill>
                  <a:srgbClr val="0047B6"/>
                </a:solidFill>
                <a:latin typeface="Work Sans" pitchFamily="2" charset="0"/>
              </a:rPr>
              <a:t>effectiveness</a:t>
            </a:r>
            <a:r>
              <a:rPr lang="fi-FI">
                <a:solidFill>
                  <a:srgbClr val="0047B6"/>
                </a:solidFill>
                <a:latin typeface="Work Sans" pitchFamily="2" charset="0"/>
              </a:rPr>
              <a:t> </a:t>
            </a:r>
            <a:r>
              <a:rPr lang="fi-FI" err="1">
                <a:solidFill>
                  <a:srgbClr val="0047B6"/>
                </a:solidFill>
                <a:latin typeface="Work Sans" pitchFamily="2" charset="0"/>
              </a:rPr>
              <a:t>are</a:t>
            </a:r>
            <a:r>
              <a:rPr lang="fi-FI">
                <a:solidFill>
                  <a:srgbClr val="0047B6"/>
                </a:solidFill>
                <a:latin typeface="Work Sans" pitchFamily="2" charset="0"/>
              </a:rPr>
              <a:t> </a:t>
            </a:r>
            <a:r>
              <a:rPr lang="fi-FI" err="1">
                <a:solidFill>
                  <a:srgbClr val="0047B6"/>
                </a:solidFill>
                <a:latin typeface="Work Sans" pitchFamily="2" charset="0"/>
              </a:rPr>
              <a:t>quaranteed</a:t>
            </a:r>
            <a:r>
              <a:rPr lang="fi-FI">
                <a:solidFill>
                  <a:srgbClr val="0047B6"/>
                </a:solidFill>
                <a:latin typeface="Work Sans" pitchFamily="2" charset="0"/>
              </a:rPr>
              <a:t>.</a:t>
            </a:r>
            <a:endParaRPr lang="fi-FI" sz="1000">
              <a:solidFill>
                <a:srgbClr val="F0F0F0"/>
              </a:solidFill>
              <a:latin typeface="Work Sans" pitchFamily="2" charset="0"/>
            </a:endParaRP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25</a:t>
            </a:fld>
            <a:endParaRPr lang="fi-FI"/>
          </a:p>
        </p:txBody>
      </p:sp>
    </p:spTree>
    <p:extLst>
      <p:ext uri="{BB962C8B-B14F-4D97-AF65-F5344CB8AC3E}">
        <p14:creationId xmlns:p14="http://schemas.microsoft.com/office/powerpoint/2010/main" val="3250457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200" err="1">
                <a:solidFill>
                  <a:srgbClr val="0047B6"/>
                </a:solidFill>
                <a:latin typeface="Work Sans" pitchFamily="2" charset="0"/>
              </a:rPr>
              <a:t>All</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interviews</a:t>
            </a:r>
            <a:r>
              <a:rPr lang="fi-FI" sz="1200">
                <a:solidFill>
                  <a:srgbClr val="0047B6"/>
                </a:solidFill>
                <a:latin typeface="Work Sans" pitchFamily="2" charset="0"/>
              </a:rPr>
              <a:t> </a:t>
            </a:r>
            <a:r>
              <a:rPr lang="fi-FI" sz="1200" err="1">
                <a:solidFill>
                  <a:srgbClr val="0047B6"/>
                </a:solidFill>
                <a:latin typeface="Work Sans" pitchFamily="2" charset="0"/>
              </a:rPr>
              <a:t>conducted</a:t>
            </a:r>
            <a:r>
              <a:rPr lang="fi-FI" sz="1200">
                <a:solidFill>
                  <a:srgbClr val="0047B6"/>
                </a:solidFill>
                <a:latin typeface="Work Sans" pitchFamily="2" charset="0"/>
              </a:rPr>
              <a:t> </a:t>
            </a:r>
            <a:r>
              <a:rPr lang="fi-FI" sz="1200" err="1">
                <a:solidFill>
                  <a:srgbClr val="0047B6"/>
                </a:solidFill>
                <a:latin typeface="Work Sans" pitchFamily="2" charset="0"/>
              </a:rPr>
              <a:t>revealed</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enthusiasm</a:t>
            </a:r>
            <a:r>
              <a:rPr lang="fi-FI" sz="1200">
                <a:solidFill>
                  <a:srgbClr val="0047B6"/>
                </a:solidFill>
                <a:latin typeface="Work Sans" pitchFamily="2" charset="0"/>
              </a:rPr>
              <a:t> and </a:t>
            </a:r>
            <a:r>
              <a:rPr lang="fi-FI" sz="1200" err="1">
                <a:solidFill>
                  <a:srgbClr val="0047B6"/>
                </a:solidFill>
                <a:latin typeface="Work Sans" pitchFamily="2" charset="0"/>
              </a:rPr>
              <a:t>motivation</a:t>
            </a:r>
            <a:r>
              <a:rPr lang="fi-FI" sz="1200">
                <a:solidFill>
                  <a:srgbClr val="0047B6"/>
                </a:solidFill>
                <a:latin typeface="Work Sans" pitchFamily="2" charset="0"/>
              </a:rPr>
              <a:t> </a:t>
            </a:r>
            <a:r>
              <a:rPr lang="fi-FI" sz="1200" err="1">
                <a:solidFill>
                  <a:srgbClr val="0047B6"/>
                </a:solidFill>
                <a:latin typeface="Work Sans" pitchFamily="2" charset="0"/>
              </a:rPr>
              <a:t>among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open data. Espoo </a:t>
            </a:r>
            <a:r>
              <a:rPr lang="fi-FI" sz="1200" err="1">
                <a:solidFill>
                  <a:srgbClr val="0047B6"/>
                </a:solidFill>
                <a:latin typeface="Work Sans" pitchFamily="2" charset="0"/>
              </a:rPr>
              <a:t>was</a:t>
            </a:r>
            <a:r>
              <a:rPr lang="fi-FI" sz="1200">
                <a:solidFill>
                  <a:srgbClr val="0047B6"/>
                </a:solidFill>
                <a:latin typeface="Work Sans" pitchFamily="2" charset="0"/>
              </a:rPr>
              <a:t> </a:t>
            </a:r>
            <a:r>
              <a:rPr lang="fi-FI" sz="1200" err="1">
                <a:solidFill>
                  <a:srgbClr val="0047B6"/>
                </a:solidFill>
                <a:latin typeface="Work Sans" pitchFamily="2" charset="0"/>
              </a:rPr>
              <a:t>seen</a:t>
            </a:r>
            <a:r>
              <a:rPr lang="fi-FI" sz="1200">
                <a:solidFill>
                  <a:srgbClr val="0047B6"/>
                </a:solidFill>
                <a:latin typeface="Work Sans" pitchFamily="2" charset="0"/>
              </a:rPr>
              <a:t> as an </a:t>
            </a:r>
            <a:r>
              <a:rPr lang="fi-FI" sz="1200" err="1">
                <a:solidFill>
                  <a:srgbClr val="0047B6"/>
                </a:solidFill>
                <a:latin typeface="Work Sans" pitchFamily="2" charset="0"/>
              </a:rPr>
              <a:t>important</a:t>
            </a:r>
            <a:r>
              <a:rPr lang="fi-FI" sz="1200">
                <a:solidFill>
                  <a:srgbClr val="0047B6"/>
                </a:solidFill>
                <a:latin typeface="Work Sans" pitchFamily="2" charset="0"/>
              </a:rPr>
              <a:t> </a:t>
            </a:r>
            <a:r>
              <a:rPr lang="fi-FI" sz="1200" err="1">
                <a:solidFill>
                  <a:srgbClr val="0047B6"/>
                </a:solidFill>
                <a:latin typeface="Work Sans" pitchFamily="2" charset="0"/>
              </a:rPr>
              <a:t>piece</a:t>
            </a:r>
            <a:r>
              <a:rPr lang="fi-FI" sz="1200">
                <a:solidFill>
                  <a:srgbClr val="0047B6"/>
                </a:solidFill>
                <a:latin typeface="Work Sans" pitchFamily="2" charset="0"/>
              </a:rPr>
              <a:t> to </a:t>
            </a:r>
            <a:r>
              <a:rPr lang="fi-FI" sz="1200" err="1">
                <a:solidFill>
                  <a:srgbClr val="0047B6"/>
                </a:solidFill>
                <a:latin typeface="Work Sans" pitchFamily="2" charset="0"/>
              </a:rPr>
              <a:t>this</a:t>
            </a:r>
            <a:r>
              <a:rPr lang="fi-FI" sz="1200">
                <a:solidFill>
                  <a:srgbClr val="0047B6"/>
                </a:solidFill>
                <a:latin typeface="Work Sans" pitchFamily="2" charset="0"/>
              </a:rPr>
              <a:t> puzzle and a </a:t>
            </a:r>
            <a:r>
              <a:rPr lang="fi-FI" sz="1200" err="1">
                <a:solidFill>
                  <a:srgbClr val="0047B6"/>
                </a:solidFill>
                <a:latin typeface="Work Sans" pitchFamily="2" charset="0"/>
              </a:rPr>
              <a:t>highly-valued</a:t>
            </a:r>
            <a:r>
              <a:rPr lang="fi-FI" sz="1200">
                <a:solidFill>
                  <a:srgbClr val="0047B6"/>
                </a:solidFill>
                <a:latin typeface="Work Sans" pitchFamily="2" charset="0"/>
              </a:rPr>
              <a:t> </a:t>
            </a:r>
            <a:r>
              <a:rPr lang="fi-FI" sz="1200" err="1">
                <a:solidFill>
                  <a:srgbClr val="0047B6"/>
                </a:solidFill>
                <a:latin typeface="Work Sans" pitchFamily="2" charset="0"/>
              </a:rPr>
              <a:t>partner</a:t>
            </a:r>
            <a:r>
              <a:rPr lang="fi-FI" sz="1200">
                <a:solidFill>
                  <a:srgbClr val="0047B6"/>
                </a:solidFill>
                <a:latin typeface="Work Sans" pitchFamily="2" charset="0"/>
              </a:rPr>
              <a:t>. For </a:t>
            </a:r>
            <a:r>
              <a:rPr lang="fi-FI" sz="1200" err="1">
                <a:solidFill>
                  <a:srgbClr val="0047B6"/>
                </a:solidFill>
                <a:latin typeface="Work Sans" pitchFamily="2" charset="0"/>
              </a:rPr>
              <a:t>example</a:t>
            </a:r>
            <a:r>
              <a:rPr lang="fi-FI" sz="1200">
                <a:solidFill>
                  <a:srgbClr val="0047B6"/>
                </a:solidFill>
                <a:latin typeface="Work Sans" pitchFamily="2" charset="0"/>
              </a:rPr>
              <a:t>, an idea of ”open data </a:t>
            </a:r>
            <a:r>
              <a:rPr lang="fi-FI" sz="1200" err="1">
                <a:solidFill>
                  <a:srgbClr val="0047B6"/>
                </a:solidFill>
                <a:latin typeface="Work Sans" pitchFamily="2" charset="0"/>
              </a:rPr>
              <a:t>festivals</a:t>
            </a:r>
            <a:r>
              <a:rPr lang="fi-FI" sz="1200">
                <a:solidFill>
                  <a:srgbClr val="0047B6"/>
                </a:solidFill>
                <a:latin typeface="Work Sans" pitchFamily="2" charset="0"/>
              </a:rPr>
              <a:t>” </a:t>
            </a:r>
            <a:r>
              <a:rPr lang="fi-FI" sz="1200" err="1">
                <a:solidFill>
                  <a:srgbClr val="0047B6"/>
                </a:solidFill>
                <a:latin typeface="Work Sans" pitchFamily="2" charset="0"/>
              </a:rPr>
              <a:t>run</a:t>
            </a:r>
            <a:r>
              <a:rPr lang="fi-FI" sz="1200">
                <a:solidFill>
                  <a:srgbClr val="0047B6"/>
                </a:solidFill>
                <a:latin typeface="Work Sans" pitchFamily="2" charset="0"/>
              </a:rPr>
              <a:t> </a:t>
            </a:r>
            <a:r>
              <a:rPr lang="fi-FI" sz="1200" err="1">
                <a:solidFill>
                  <a:srgbClr val="0047B6"/>
                </a:solidFill>
                <a:latin typeface="Work Sans" pitchFamily="2" charset="0"/>
              </a:rPr>
              <a:t>by</a:t>
            </a:r>
            <a:r>
              <a:rPr lang="fi-FI" sz="1200">
                <a:solidFill>
                  <a:srgbClr val="0047B6"/>
                </a:solidFill>
                <a:latin typeface="Work Sans" pitchFamily="2" charset="0"/>
              </a:rPr>
              <a:t> Espoo </a:t>
            </a:r>
            <a:r>
              <a:rPr lang="fi-FI" sz="1200" err="1">
                <a:solidFill>
                  <a:srgbClr val="0047B6"/>
                </a:solidFill>
                <a:latin typeface="Work Sans" pitchFamily="2" charset="0"/>
              </a:rPr>
              <a:t>was</a:t>
            </a:r>
            <a:r>
              <a:rPr lang="fi-FI" sz="1200">
                <a:solidFill>
                  <a:srgbClr val="0047B6"/>
                </a:solidFill>
                <a:latin typeface="Work Sans" pitchFamily="2" charset="0"/>
              </a:rPr>
              <a:t> </a:t>
            </a:r>
            <a:r>
              <a:rPr lang="fi-FI" sz="1200" err="1">
                <a:solidFill>
                  <a:srgbClr val="0047B6"/>
                </a:solidFill>
                <a:latin typeface="Work Sans" pitchFamily="2" charset="0"/>
              </a:rPr>
              <a:t>welcomed</a:t>
            </a:r>
            <a:r>
              <a:rPr lang="fi-FI" sz="1200">
                <a:solidFill>
                  <a:srgbClr val="0047B6"/>
                </a:solidFill>
                <a:latin typeface="Work Sans" pitchFamily="2" charset="0"/>
              </a:rPr>
              <a:t>. </a:t>
            </a: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28</a:t>
            </a:fld>
            <a:endParaRPr lang="fi-FI"/>
          </a:p>
        </p:txBody>
      </p:sp>
    </p:spTree>
    <p:extLst>
      <p:ext uri="{BB962C8B-B14F-4D97-AF65-F5344CB8AC3E}">
        <p14:creationId xmlns:p14="http://schemas.microsoft.com/office/powerpoint/2010/main" val="773910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200">
                <a:solidFill>
                  <a:srgbClr val="0047B6"/>
                </a:solidFill>
                <a:latin typeface="Work Sans" pitchFamily="2" charset="0"/>
              </a:rPr>
              <a:t>People </a:t>
            </a:r>
            <a:r>
              <a:rPr lang="fi-FI" sz="1200" err="1">
                <a:solidFill>
                  <a:srgbClr val="0047B6"/>
                </a:solidFill>
                <a:latin typeface="Work Sans" pitchFamily="2" charset="0"/>
              </a:rPr>
              <a:t>interviewed</a:t>
            </a:r>
            <a:r>
              <a:rPr lang="fi-FI" sz="1200">
                <a:solidFill>
                  <a:srgbClr val="0047B6"/>
                </a:solidFill>
                <a:latin typeface="Work Sans" pitchFamily="2" charset="0"/>
              </a:rPr>
              <a:t> </a:t>
            </a:r>
            <a:r>
              <a:rPr lang="fi-FI" sz="1200" err="1">
                <a:solidFill>
                  <a:srgbClr val="0047B6"/>
                </a:solidFill>
                <a:latin typeface="Work Sans" pitchFamily="2" charset="0"/>
              </a:rPr>
              <a:t>were</a:t>
            </a:r>
            <a:r>
              <a:rPr lang="fi-FI" sz="1200">
                <a:solidFill>
                  <a:srgbClr val="0047B6"/>
                </a:solidFill>
                <a:latin typeface="Work Sans" pitchFamily="2" charset="0"/>
              </a:rPr>
              <a:t> </a:t>
            </a:r>
            <a:r>
              <a:rPr lang="fi-FI" sz="1200" err="1">
                <a:solidFill>
                  <a:srgbClr val="0047B6"/>
                </a:solidFill>
                <a:latin typeface="Work Sans" pitchFamily="2" charset="0"/>
              </a:rPr>
              <a:t>interested</a:t>
            </a:r>
            <a:r>
              <a:rPr lang="fi-FI" sz="1200">
                <a:solidFill>
                  <a:srgbClr val="0047B6"/>
                </a:solidFill>
                <a:latin typeface="Work Sans" pitchFamily="2" charset="0"/>
              </a:rPr>
              <a:t> in </a:t>
            </a:r>
            <a:r>
              <a:rPr lang="fi-FI" sz="1200" err="1">
                <a:solidFill>
                  <a:srgbClr val="0047B6"/>
                </a:solidFill>
                <a:latin typeface="Work Sans" pitchFamily="2" charset="0"/>
              </a:rPr>
              <a:t>what’s</a:t>
            </a:r>
            <a:r>
              <a:rPr lang="fi-FI" sz="1200">
                <a:solidFill>
                  <a:srgbClr val="0047B6"/>
                </a:solidFill>
                <a:latin typeface="Work Sans" pitchFamily="2" charset="0"/>
              </a:rPr>
              <a:t> happening in Espoo. Still, some pain </a:t>
            </a:r>
            <a:r>
              <a:rPr lang="fi-FI" sz="1200" err="1">
                <a:solidFill>
                  <a:srgbClr val="0047B6"/>
                </a:solidFill>
                <a:latin typeface="Work Sans" pitchFamily="2" charset="0"/>
              </a:rPr>
              <a:t>points</a:t>
            </a:r>
            <a:r>
              <a:rPr lang="fi-FI" sz="1200">
                <a:solidFill>
                  <a:srgbClr val="0047B6"/>
                </a:solidFill>
                <a:latin typeface="Work Sans" pitchFamily="2" charset="0"/>
              </a:rPr>
              <a:t> </a:t>
            </a:r>
            <a:r>
              <a:rPr lang="fi-FI" sz="1200" err="1">
                <a:solidFill>
                  <a:srgbClr val="0047B6"/>
                </a:solidFill>
                <a:latin typeface="Work Sans" pitchFamily="2" charset="0"/>
              </a:rPr>
              <a:t>regarding</a:t>
            </a:r>
            <a:r>
              <a:rPr lang="fi-FI" sz="1200">
                <a:solidFill>
                  <a:srgbClr val="0047B6"/>
                </a:solidFill>
                <a:latin typeface="Work Sans" pitchFamily="2" charset="0"/>
              </a:rPr>
              <a:t> </a:t>
            </a:r>
            <a:r>
              <a:rPr lang="fi-FI" sz="1200" err="1">
                <a:solidFill>
                  <a:srgbClr val="0047B6"/>
                </a:solidFill>
                <a:latin typeface="Work Sans" pitchFamily="2" charset="0"/>
              </a:rPr>
              <a:t>communication</a:t>
            </a:r>
            <a:r>
              <a:rPr lang="fi-FI" sz="1200">
                <a:solidFill>
                  <a:srgbClr val="0047B6"/>
                </a:solidFill>
                <a:latin typeface="Work Sans" pitchFamily="2" charset="0"/>
              </a:rPr>
              <a:t> </a:t>
            </a:r>
            <a:r>
              <a:rPr lang="fi-FI" sz="1200" err="1">
                <a:solidFill>
                  <a:srgbClr val="0047B6"/>
                </a:solidFill>
                <a:latin typeface="Work Sans" pitchFamily="2" charset="0"/>
              </a:rPr>
              <a:t>were</a:t>
            </a:r>
            <a:r>
              <a:rPr lang="fi-FI" sz="1200">
                <a:solidFill>
                  <a:srgbClr val="0047B6"/>
                </a:solidFill>
                <a:latin typeface="Work Sans" pitchFamily="2" charset="0"/>
              </a:rPr>
              <a:t> </a:t>
            </a:r>
            <a:r>
              <a:rPr lang="fi-FI" sz="1200" err="1">
                <a:solidFill>
                  <a:srgbClr val="0047B6"/>
                </a:solidFill>
                <a:latin typeface="Work Sans" pitchFamily="2" charset="0"/>
              </a:rPr>
              <a:t>found</a:t>
            </a:r>
            <a:r>
              <a:rPr lang="fi-FI" sz="1200">
                <a:solidFill>
                  <a:srgbClr val="0047B6"/>
                </a:solidFill>
                <a:latin typeface="Work Sans" pitchFamily="2" charset="0"/>
              </a:rPr>
              <a:t>: it </a:t>
            </a:r>
            <a:r>
              <a:rPr lang="fi-FI" sz="1200" err="1">
                <a:solidFill>
                  <a:srgbClr val="0047B6"/>
                </a:solidFill>
                <a:latin typeface="Work Sans" pitchFamily="2" charset="0"/>
              </a:rPr>
              <a:t>seems</a:t>
            </a:r>
            <a:r>
              <a:rPr lang="fi-FI" sz="1200">
                <a:solidFill>
                  <a:srgbClr val="0047B6"/>
                </a:solidFill>
                <a:latin typeface="Work Sans" pitchFamily="2" charset="0"/>
              </a:rPr>
              <a:t> to </a:t>
            </a:r>
            <a:r>
              <a:rPr lang="fi-FI" sz="1200" err="1">
                <a:solidFill>
                  <a:srgbClr val="0047B6"/>
                </a:solidFill>
                <a:latin typeface="Work Sans" pitchFamily="2" charset="0"/>
              </a:rPr>
              <a:t>be</a:t>
            </a:r>
            <a:r>
              <a:rPr lang="fi-FI" sz="1200">
                <a:solidFill>
                  <a:srgbClr val="0047B6"/>
                </a:solidFill>
                <a:latin typeface="Work Sans" pitchFamily="2" charset="0"/>
              </a:rPr>
              <a:t> a </a:t>
            </a:r>
            <a:r>
              <a:rPr lang="fi-FI" sz="1200" err="1">
                <a:solidFill>
                  <a:srgbClr val="0047B6"/>
                </a:solidFill>
                <a:latin typeface="Work Sans" pitchFamily="2" charset="0"/>
              </a:rPr>
              <a:t>challenge</a:t>
            </a:r>
            <a:r>
              <a:rPr lang="fi-FI" sz="1200">
                <a:solidFill>
                  <a:srgbClr val="0047B6"/>
                </a:solidFill>
                <a:latin typeface="Work Sans" pitchFamily="2" charset="0"/>
              </a:rPr>
              <a:t> to </a:t>
            </a:r>
            <a:r>
              <a:rPr lang="fi-FI" sz="1200" err="1">
                <a:solidFill>
                  <a:srgbClr val="0047B6"/>
                </a:solidFill>
                <a:latin typeface="Work Sans" pitchFamily="2" charset="0"/>
              </a:rPr>
              <a:t>keep</a:t>
            </a:r>
            <a:r>
              <a:rPr lang="fi-FI" sz="1200">
                <a:solidFill>
                  <a:srgbClr val="0047B6"/>
                </a:solidFill>
                <a:latin typeface="Work Sans" pitchFamily="2" charset="0"/>
              </a:rPr>
              <a:t> </a:t>
            </a:r>
            <a:r>
              <a:rPr lang="fi-FI" sz="1200" err="1">
                <a:solidFill>
                  <a:srgbClr val="0047B6"/>
                </a:solidFill>
                <a:latin typeface="Work Sans" pitchFamily="2" charset="0"/>
              </a:rPr>
              <a:t>up</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err="1">
                <a:solidFill>
                  <a:srgbClr val="0047B6"/>
                </a:solidFill>
                <a:latin typeface="Work Sans" pitchFamily="2" charset="0"/>
              </a:rPr>
              <a:t>all</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information</a:t>
            </a:r>
            <a:r>
              <a:rPr lang="fi-FI" sz="1200">
                <a:solidFill>
                  <a:srgbClr val="0047B6"/>
                </a:solidFill>
                <a:latin typeface="Work Sans" pitchFamily="2" charset="0"/>
              </a:rPr>
              <a:t>. A </a:t>
            </a:r>
            <a:r>
              <a:rPr lang="fi-FI" sz="1200" err="1">
                <a:solidFill>
                  <a:srgbClr val="0047B6"/>
                </a:solidFill>
                <a:latin typeface="Work Sans" pitchFamily="2" charset="0"/>
              </a:rPr>
              <a:t>well</a:t>
            </a:r>
            <a:r>
              <a:rPr lang="fi-FI" sz="1200">
                <a:solidFill>
                  <a:srgbClr val="0047B6"/>
                </a:solidFill>
                <a:latin typeface="Work Sans" pitchFamily="2" charset="0"/>
              </a:rPr>
              <a:t> </a:t>
            </a:r>
            <a:r>
              <a:rPr lang="fi-FI" sz="1200" err="1">
                <a:solidFill>
                  <a:srgbClr val="0047B6"/>
                </a:solidFill>
                <a:latin typeface="Work Sans" pitchFamily="2" charset="0"/>
              </a:rPr>
              <a:t>put-together</a:t>
            </a:r>
            <a:r>
              <a:rPr lang="fi-FI" sz="1200">
                <a:solidFill>
                  <a:srgbClr val="0047B6"/>
                </a:solidFill>
                <a:latin typeface="Work Sans" pitchFamily="2" charset="0"/>
              </a:rPr>
              <a:t> </a:t>
            </a:r>
            <a:r>
              <a:rPr lang="fi-FI" sz="1200" err="1">
                <a:solidFill>
                  <a:srgbClr val="0047B6"/>
                </a:solidFill>
                <a:latin typeface="Work Sans" pitchFamily="2" charset="0"/>
              </a:rPr>
              <a:t>newsletter</a:t>
            </a:r>
            <a:r>
              <a:rPr lang="fi-FI" sz="1200">
                <a:solidFill>
                  <a:srgbClr val="0047B6"/>
                </a:solidFill>
                <a:latin typeface="Work Sans" pitchFamily="2" charset="0"/>
              </a:rPr>
              <a:t> </a:t>
            </a:r>
            <a:r>
              <a:rPr lang="fi-FI" sz="1200" err="1">
                <a:solidFill>
                  <a:srgbClr val="0047B6"/>
                </a:solidFill>
                <a:latin typeface="Work Sans" pitchFamily="2" charset="0"/>
              </a:rPr>
              <a:t>or</a:t>
            </a:r>
            <a:r>
              <a:rPr lang="fi-FI" sz="1200">
                <a:solidFill>
                  <a:srgbClr val="0047B6"/>
                </a:solidFill>
                <a:latin typeface="Work Sans" pitchFamily="2" charset="0"/>
              </a:rPr>
              <a:t> </a:t>
            </a:r>
            <a:r>
              <a:rPr lang="fi-FI" sz="1200" err="1">
                <a:solidFill>
                  <a:srgbClr val="0047B6"/>
                </a:solidFill>
                <a:latin typeface="Work Sans" pitchFamily="2" charset="0"/>
              </a:rPr>
              <a:t>dashboard</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help </a:t>
            </a:r>
            <a:r>
              <a:rPr lang="fi-FI" sz="1200" err="1">
                <a:solidFill>
                  <a:srgbClr val="0047B6"/>
                </a:solidFill>
                <a:latin typeface="Work Sans" pitchFamily="2" charset="0"/>
              </a:rPr>
              <a:t>people</a:t>
            </a:r>
            <a:r>
              <a:rPr lang="fi-FI" sz="1200">
                <a:solidFill>
                  <a:srgbClr val="0047B6"/>
                </a:solidFill>
                <a:latin typeface="Work Sans" pitchFamily="2" charset="0"/>
              </a:rPr>
              <a:t> to </a:t>
            </a:r>
            <a:r>
              <a:rPr lang="fi-FI" sz="1200" err="1">
                <a:solidFill>
                  <a:srgbClr val="0047B6"/>
                </a:solidFill>
                <a:latin typeface="Work Sans" pitchFamily="2" charset="0"/>
              </a:rPr>
              <a:t>find</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newest</a:t>
            </a:r>
            <a:r>
              <a:rPr lang="fi-FI" sz="1200">
                <a:solidFill>
                  <a:srgbClr val="0047B6"/>
                </a:solidFill>
                <a:latin typeface="Work Sans" pitchFamily="2" charset="0"/>
              </a:rPr>
              <a:t> </a:t>
            </a:r>
            <a:r>
              <a:rPr lang="fi-FI" sz="1200" err="1">
                <a:solidFill>
                  <a:srgbClr val="0047B6"/>
                </a:solidFill>
                <a:latin typeface="Work Sans" pitchFamily="2" charset="0"/>
              </a:rPr>
              <a:t>information</a:t>
            </a:r>
            <a:r>
              <a:rPr lang="fi-FI" sz="1200">
                <a:solidFill>
                  <a:srgbClr val="0047B6"/>
                </a:solidFill>
                <a:latin typeface="Work Sans" pitchFamily="2" charset="0"/>
              </a:rPr>
              <a:t> </a:t>
            </a:r>
            <a:r>
              <a:rPr lang="fi-FI" sz="1200" err="1">
                <a:solidFill>
                  <a:srgbClr val="0047B6"/>
                </a:solidFill>
                <a:latin typeface="Work Sans" pitchFamily="2" charset="0"/>
              </a:rPr>
              <a:t>available</a:t>
            </a:r>
            <a:r>
              <a:rPr lang="fi-FI" sz="1200">
                <a:solidFill>
                  <a:srgbClr val="0047B6"/>
                </a:solidFill>
                <a:latin typeface="Work Sans" pitchFamily="2" charset="0"/>
              </a:rPr>
              <a:t> </a:t>
            </a:r>
            <a:r>
              <a:rPr lang="fi-FI" sz="1200" err="1">
                <a:solidFill>
                  <a:srgbClr val="0047B6"/>
                </a:solidFill>
                <a:latin typeface="Work Sans" pitchFamily="2" charset="0"/>
              </a:rPr>
              <a:t>or</a:t>
            </a:r>
            <a:r>
              <a:rPr lang="fi-FI" sz="1200">
                <a:solidFill>
                  <a:srgbClr val="0047B6"/>
                </a:solidFill>
                <a:latin typeface="Work Sans" pitchFamily="2" charset="0"/>
              </a:rPr>
              <a:t> to </a:t>
            </a:r>
            <a:r>
              <a:rPr lang="fi-FI" sz="1200" err="1">
                <a:solidFill>
                  <a:srgbClr val="0047B6"/>
                </a:solidFill>
                <a:latin typeface="Work Sans" pitchFamily="2" charset="0"/>
              </a:rPr>
              <a:t>know</a:t>
            </a:r>
            <a:r>
              <a:rPr lang="fi-FI" sz="1200">
                <a:solidFill>
                  <a:srgbClr val="0047B6"/>
                </a:solidFill>
                <a:latin typeface="Work Sans" pitchFamily="2" charset="0"/>
              </a:rPr>
              <a:t> </a:t>
            </a:r>
            <a:r>
              <a:rPr lang="fi-FI" sz="1200" err="1">
                <a:solidFill>
                  <a:srgbClr val="0047B6"/>
                </a:solidFill>
                <a:latin typeface="Work Sans" pitchFamily="2" charset="0"/>
              </a:rPr>
              <a:t>when</a:t>
            </a:r>
            <a:r>
              <a:rPr lang="fi-FI" sz="1200">
                <a:solidFill>
                  <a:srgbClr val="0047B6"/>
                </a:solidFill>
                <a:latin typeface="Work Sans" pitchFamily="2" charset="0"/>
              </a:rPr>
              <a:t> to </a:t>
            </a:r>
            <a:r>
              <a:rPr lang="fi-FI" sz="1200" err="1">
                <a:solidFill>
                  <a:srgbClr val="0047B6"/>
                </a:solidFill>
                <a:latin typeface="Work Sans" pitchFamily="2" charset="0"/>
              </a:rPr>
              <a:t>expect</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a:t>
            </a: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29</a:t>
            </a:fld>
            <a:endParaRPr lang="fi-FI"/>
          </a:p>
        </p:txBody>
      </p:sp>
    </p:spTree>
    <p:extLst>
      <p:ext uri="{BB962C8B-B14F-4D97-AF65-F5344CB8AC3E}">
        <p14:creationId xmlns:p14="http://schemas.microsoft.com/office/powerpoint/2010/main" val="1968130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communication</a:t>
            </a:r>
            <a:r>
              <a:rPr lang="fi-FI" sz="1200">
                <a:solidFill>
                  <a:srgbClr val="0047B6"/>
                </a:solidFill>
                <a:latin typeface="Work Sans" pitchFamily="2" charset="0"/>
              </a:rPr>
              <a:t> </a:t>
            </a:r>
            <a:r>
              <a:rPr lang="fi-FI" sz="1200" err="1">
                <a:solidFill>
                  <a:srgbClr val="0047B6"/>
                </a:solidFill>
                <a:latin typeface="Work Sans" pitchFamily="2" charset="0"/>
              </a:rPr>
              <a:t>plan</a:t>
            </a:r>
            <a:r>
              <a:rPr lang="fi-FI" sz="1200">
                <a:solidFill>
                  <a:srgbClr val="0047B6"/>
                </a:solidFill>
                <a:latin typeface="Work Sans" pitchFamily="2" charset="0"/>
              </a:rPr>
              <a:t>, </a:t>
            </a:r>
            <a:r>
              <a:rPr lang="fi-FI" sz="1200" err="1">
                <a:solidFill>
                  <a:srgbClr val="0047B6"/>
                </a:solidFill>
                <a:latin typeface="Work Sans" pitchFamily="2" charset="0"/>
              </a:rPr>
              <a:t>what</a:t>
            </a:r>
            <a:r>
              <a:rPr lang="fi-FI" sz="1200">
                <a:solidFill>
                  <a:srgbClr val="0047B6"/>
                </a:solidFill>
                <a:latin typeface="Work Sans" pitchFamily="2" charset="0"/>
              </a:rPr>
              <a:t> is </a:t>
            </a:r>
            <a:r>
              <a:rPr lang="fi-FI" sz="1200" err="1">
                <a:solidFill>
                  <a:srgbClr val="0047B6"/>
                </a:solidFill>
                <a:latin typeface="Work Sans" pitchFamily="2" charset="0"/>
              </a:rPr>
              <a:t>left</a:t>
            </a:r>
            <a:r>
              <a:rPr lang="fi-FI" sz="1200">
                <a:solidFill>
                  <a:srgbClr val="0047B6"/>
                </a:solidFill>
                <a:latin typeface="Work Sans" pitchFamily="2" charset="0"/>
              </a:rPr>
              <a:t> to </a:t>
            </a:r>
            <a:r>
              <a:rPr lang="fi-FI" sz="1200" err="1">
                <a:solidFill>
                  <a:srgbClr val="0047B6"/>
                </a:solidFill>
                <a:latin typeface="Work Sans" pitchFamily="2" charset="0"/>
              </a:rPr>
              <a:t>do</a:t>
            </a:r>
            <a:r>
              <a:rPr lang="fi-FI" sz="1200">
                <a:solidFill>
                  <a:srgbClr val="0047B6"/>
                </a:solidFill>
                <a:latin typeface="Work Sans" pitchFamily="2" charset="0"/>
              </a:rPr>
              <a:t> is to </a:t>
            </a:r>
            <a:r>
              <a:rPr lang="fi-FI" sz="1200" err="1">
                <a:solidFill>
                  <a:srgbClr val="0047B6"/>
                </a:solidFill>
                <a:latin typeface="Work Sans" pitchFamily="2" charset="0"/>
              </a:rPr>
              <a:t>introduce</a:t>
            </a:r>
            <a:r>
              <a:rPr lang="fi-FI" sz="1200">
                <a:solidFill>
                  <a:srgbClr val="0047B6"/>
                </a:solidFill>
                <a:latin typeface="Work Sans" pitchFamily="2" charset="0"/>
              </a:rPr>
              <a:t> it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err="1">
                <a:solidFill>
                  <a:srgbClr val="0047B6"/>
                </a:solidFill>
                <a:latin typeface="Work Sans" pitchFamily="2" charset="0"/>
              </a:rPr>
              <a:t>training</a:t>
            </a:r>
            <a:r>
              <a:rPr lang="fi-FI" sz="1200">
                <a:solidFill>
                  <a:srgbClr val="0047B6"/>
                </a:solidFill>
                <a:latin typeface="Work Sans" pitchFamily="2" charset="0"/>
              </a:rPr>
              <a:t>. </a:t>
            </a:r>
            <a:r>
              <a:rPr lang="fi-FI" sz="1200" err="1">
                <a:solidFill>
                  <a:srgbClr val="0047B6"/>
                </a:solidFill>
                <a:latin typeface="Work Sans" pitchFamily="2" charset="0"/>
              </a:rPr>
              <a:t>Also</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engaged</a:t>
            </a:r>
            <a:r>
              <a:rPr lang="fi-FI" sz="1200">
                <a:solidFill>
                  <a:srgbClr val="0047B6"/>
                </a:solidFill>
                <a:latin typeface="Work Sans" pitchFamily="2" charset="0"/>
              </a:rPr>
              <a:t> in </a:t>
            </a:r>
            <a:r>
              <a:rPr lang="fi-FI" sz="1200" err="1">
                <a:solidFill>
                  <a:srgbClr val="0047B6"/>
                </a:solidFill>
                <a:latin typeface="Work Sans" pitchFamily="2" charset="0"/>
              </a:rPr>
              <a:t>finding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in </a:t>
            </a:r>
            <a:r>
              <a:rPr lang="fi-FI" sz="1200" err="1">
                <a:solidFill>
                  <a:srgbClr val="0047B6"/>
                </a:solidFill>
                <a:latin typeface="Work Sans" pitchFamily="2" charset="0"/>
              </a:rPr>
              <a:t>the</a:t>
            </a:r>
            <a:r>
              <a:rPr lang="fi-FI" sz="1200">
                <a:solidFill>
                  <a:srgbClr val="0047B6"/>
                </a:solidFill>
                <a:latin typeface="Work Sans" pitchFamily="2" charset="0"/>
              </a:rPr>
              <a:t> data </a:t>
            </a:r>
            <a:r>
              <a:rPr lang="fi-FI" sz="1200" err="1">
                <a:solidFill>
                  <a:srgbClr val="0047B6"/>
                </a:solidFill>
                <a:latin typeface="Work Sans" pitchFamily="2" charset="0"/>
              </a:rPr>
              <a:t>jungle</a:t>
            </a:r>
            <a:r>
              <a:rPr lang="fi-FI" sz="1200">
                <a:solidFill>
                  <a:srgbClr val="0047B6"/>
                </a:solidFill>
                <a:latin typeface="Work Sans" pitchFamily="2" charset="0"/>
              </a:rPr>
              <a:t>.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methods</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help to </a:t>
            </a:r>
            <a:r>
              <a:rPr lang="fi-FI" sz="1200" err="1">
                <a:solidFill>
                  <a:srgbClr val="0047B6"/>
                </a:solidFill>
                <a:latin typeface="Work Sans" pitchFamily="2" charset="0"/>
              </a:rPr>
              <a:t>manage</a:t>
            </a:r>
            <a:r>
              <a:rPr lang="fi-FI" sz="1200">
                <a:solidFill>
                  <a:srgbClr val="0047B6"/>
                </a:solidFill>
                <a:latin typeface="Work Sans" pitchFamily="2" charset="0"/>
              </a:rPr>
              <a:t> and </a:t>
            </a:r>
            <a:r>
              <a:rPr lang="fi-FI" sz="1200" err="1">
                <a:solidFill>
                  <a:srgbClr val="0047B6"/>
                </a:solidFill>
                <a:latin typeface="Work Sans" pitchFamily="2" charset="0"/>
              </a:rPr>
              <a:t>include</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in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developing</a:t>
            </a:r>
            <a:r>
              <a:rPr lang="fi-FI" sz="1200">
                <a:solidFill>
                  <a:srgbClr val="0047B6"/>
                </a:solidFill>
                <a:latin typeface="Work Sans" pitchFamily="2" charset="0"/>
              </a:rPr>
              <a:t> </a:t>
            </a:r>
            <a:r>
              <a:rPr lang="fi-FI" sz="1200" err="1">
                <a:solidFill>
                  <a:srgbClr val="0047B6"/>
                </a:solidFill>
                <a:latin typeface="Work Sans" pitchFamily="2" charset="0"/>
              </a:rPr>
              <a:t>industry</a:t>
            </a:r>
            <a:r>
              <a:rPr lang="fi-FI" sz="1200">
                <a:solidFill>
                  <a:srgbClr val="0047B6"/>
                </a:solidFill>
                <a:latin typeface="Work Sans" pitchFamily="2" charset="0"/>
              </a:rPr>
              <a:t>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a:t>
            </a: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30</a:t>
            </a:fld>
            <a:endParaRPr lang="fi-FI"/>
          </a:p>
        </p:txBody>
      </p:sp>
    </p:spTree>
    <p:extLst>
      <p:ext uri="{BB962C8B-B14F-4D97-AF65-F5344CB8AC3E}">
        <p14:creationId xmlns:p14="http://schemas.microsoft.com/office/powerpoint/2010/main" val="3411238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200" err="1">
                <a:solidFill>
                  <a:srgbClr val="0047B6"/>
                </a:solidFill>
                <a:latin typeface="Work Sans" pitchFamily="2" charset="0"/>
              </a:rPr>
              <a:t>Given</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aforementioned</a:t>
            </a:r>
            <a:r>
              <a:rPr lang="fi-FI" sz="1200">
                <a:solidFill>
                  <a:srgbClr val="0047B6"/>
                </a:solidFill>
                <a:latin typeface="Work Sans" pitchFamily="2" charset="0"/>
              </a:rPr>
              <a:t>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elements</a:t>
            </a:r>
            <a:r>
              <a:rPr lang="fi-FI" sz="1200">
                <a:solidFill>
                  <a:srgbClr val="0047B6"/>
                </a:solidFill>
                <a:latin typeface="Work Sans" pitchFamily="2" charset="0"/>
              </a:rPr>
              <a:t>, </a:t>
            </a:r>
            <a:r>
              <a:rPr lang="fi-FI" sz="1200" err="1">
                <a:solidFill>
                  <a:srgbClr val="0047B6"/>
                </a:solidFill>
                <a:latin typeface="Work Sans" pitchFamily="2" charset="0"/>
              </a:rPr>
              <a:t>need</a:t>
            </a:r>
            <a:r>
              <a:rPr lang="fi-FI" sz="1200">
                <a:solidFill>
                  <a:srgbClr val="0047B6"/>
                </a:solidFill>
                <a:latin typeface="Work Sans" pitchFamily="2" charset="0"/>
              </a:rPr>
              <a:t> for data and </a:t>
            </a:r>
            <a:r>
              <a:rPr lang="fi-FI" sz="1200" err="1">
                <a:solidFill>
                  <a:srgbClr val="0047B6"/>
                </a:solidFill>
                <a:latin typeface="Work Sans" pitchFamily="2" charset="0"/>
              </a:rPr>
              <a:t>change</a:t>
            </a:r>
            <a:r>
              <a:rPr lang="fi-FI" sz="1200">
                <a:solidFill>
                  <a:srgbClr val="0047B6"/>
                </a:solidFill>
                <a:latin typeface="Work Sans" pitchFamily="2" charset="0"/>
              </a:rPr>
              <a:t> management is </a:t>
            </a:r>
            <a:r>
              <a:rPr lang="fi-FI" sz="1200" err="1">
                <a:solidFill>
                  <a:srgbClr val="0047B6"/>
                </a:solidFill>
                <a:latin typeface="Work Sans" pitchFamily="2" charset="0"/>
              </a:rPr>
              <a:t>rising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need</a:t>
            </a:r>
            <a:r>
              <a:rPr lang="fi-FI" sz="1200">
                <a:solidFill>
                  <a:srgbClr val="0047B6"/>
                </a:solidFill>
                <a:latin typeface="Work Sans" pitchFamily="2" charset="0"/>
              </a:rPr>
              <a:t> is </a:t>
            </a:r>
            <a:r>
              <a:rPr lang="fi-FI" sz="1200" err="1">
                <a:solidFill>
                  <a:srgbClr val="0047B6"/>
                </a:solidFill>
                <a:latin typeface="Work Sans" pitchFamily="2" charset="0"/>
              </a:rPr>
              <a:t>emerging</a:t>
            </a:r>
            <a:r>
              <a:rPr lang="fi-FI" sz="1200">
                <a:solidFill>
                  <a:srgbClr val="0047B6"/>
                </a:solidFill>
                <a:latin typeface="Work Sans" pitchFamily="2" charset="0"/>
              </a:rPr>
              <a:t> </a:t>
            </a:r>
            <a:r>
              <a:rPr lang="fi-FI" sz="1200" err="1">
                <a:solidFill>
                  <a:srgbClr val="0047B6"/>
                </a:solidFill>
                <a:latin typeface="Work Sans" pitchFamily="2" charset="0"/>
              </a:rPr>
              <a:t>both</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and </a:t>
            </a:r>
            <a:r>
              <a:rPr lang="fi-FI" sz="1200" err="1">
                <a:solidFill>
                  <a:srgbClr val="0047B6"/>
                </a:solidFill>
                <a:latin typeface="Work Sans" pitchFamily="2" charset="0"/>
              </a:rPr>
              <a:t>externally</a:t>
            </a:r>
            <a:r>
              <a:rPr lang="fi-FI" sz="1200">
                <a:solidFill>
                  <a:srgbClr val="0047B6"/>
                </a:solidFill>
                <a:latin typeface="Work Sans" pitchFamily="2" charset="0"/>
              </a:rPr>
              <a:t>.</a:t>
            </a:r>
            <a:endParaRPr lang="fi-FI">
              <a:solidFill>
                <a:srgbClr val="0047B6"/>
              </a:solidFill>
              <a:latin typeface="Work Sans" pitchFamily="2" charset="0"/>
            </a:endParaRP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37</a:t>
            </a:fld>
            <a:endParaRPr lang="fi-FI"/>
          </a:p>
        </p:txBody>
      </p:sp>
    </p:spTree>
    <p:extLst>
      <p:ext uri="{BB962C8B-B14F-4D97-AF65-F5344CB8AC3E}">
        <p14:creationId xmlns:p14="http://schemas.microsoft.com/office/powerpoint/2010/main" val="3752552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a:solidFill>
                  <a:srgbClr val="0047B6"/>
                </a:solidFill>
                <a:latin typeface="Work Sans" pitchFamily="2" charset="0"/>
              </a:rPr>
              <a:t>To help </a:t>
            </a:r>
            <a:r>
              <a:rPr lang="fi-FI" err="1">
                <a:solidFill>
                  <a:srgbClr val="0047B6"/>
                </a:solidFill>
                <a:latin typeface="Work Sans" pitchFamily="2" charset="0"/>
              </a:rPr>
              <a:t>with</a:t>
            </a:r>
            <a:r>
              <a:rPr lang="fi-FI">
                <a:solidFill>
                  <a:srgbClr val="0047B6"/>
                </a:solidFill>
                <a:latin typeface="Work Sans" pitchFamily="2" charset="0"/>
              </a:rPr>
              <a:t> </a:t>
            </a:r>
            <a:r>
              <a:rPr lang="fi-FI" err="1">
                <a:solidFill>
                  <a:srgbClr val="0047B6"/>
                </a:solidFill>
                <a:latin typeface="Work Sans" pitchFamily="2" charset="0"/>
              </a:rPr>
              <a:t>future</a:t>
            </a:r>
            <a:r>
              <a:rPr lang="fi-FI">
                <a:solidFill>
                  <a:srgbClr val="0047B6"/>
                </a:solidFill>
                <a:latin typeface="Work Sans" pitchFamily="2" charset="0"/>
              </a:rPr>
              <a:t> management </a:t>
            </a:r>
            <a:r>
              <a:rPr lang="fi-FI" err="1">
                <a:solidFill>
                  <a:srgbClr val="0047B6"/>
                </a:solidFill>
                <a:latin typeface="Work Sans" pitchFamily="2" charset="0"/>
              </a:rPr>
              <a:t>activities</a:t>
            </a:r>
            <a:r>
              <a:rPr lang="fi-FI">
                <a:solidFill>
                  <a:srgbClr val="0047B6"/>
                </a:solidFill>
                <a:latin typeface="Work Sans" pitchFamily="2" charset="0"/>
              </a:rPr>
              <a:t>, </a:t>
            </a:r>
            <a:r>
              <a:rPr lang="fi-FI" err="1">
                <a:solidFill>
                  <a:srgbClr val="0047B6"/>
                </a:solidFill>
                <a:latin typeface="Work Sans" pitchFamily="2" charset="0"/>
              </a:rPr>
              <a:t>two</a:t>
            </a:r>
            <a:r>
              <a:rPr lang="fi-FI">
                <a:solidFill>
                  <a:srgbClr val="0047B6"/>
                </a:solidFill>
                <a:latin typeface="Work Sans" pitchFamily="2" charset="0"/>
              </a:rPr>
              <a:t> </a:t>
            </a:r>
            <a:r>
              <a:rPr lang="fi-FI" err="1">
                <a:solidFill>
                  <a:srgbClr val="0047B6"/>
                </a:solidFill>
                <a:latin typeface="Work Sans" pitchFamily="2" charset="0"/>
              </a:rPr>
              <a:t>types</a:t>
            </a:r>
            <a:r>
              <a:rPr lang="fi-FI">
                <a:solidFill>
                  <a:srgbClr val="0047B6"/>
                </a:solidFill>
                <a:latin typeface="Work Sans" pitchFamily="2" charset="0"/>
              </a:rPr>
              <a:t> of </a:t>
            </a:r>
            <a:r>
              <a:rPr lang="fi-FI" err="1">
                <a:solidFill>
                  <a:srgbClr val="0047B6"/>
                </a:solidFill>
                <a:latin typeface="Work Sans" pitchFamily="2" charset="0"/>
              </a:rPr>
              <a:t>agreements</a:t>
            </a:r>
            <a:r>
              <a:rPr lang="fi-FI">
                <a:solidFill>
                  <a:srgbClr val="0047B6"/>
                </a:solidFill>
                <a:latin typeface="Work Sans" pitchFamily="2" charset="0"/>
              </a:rPr>
              <a:t> </a:t>
            </a:r>
            <a:r>
              <a:rPr lang="fi-FI" err="1">
                <a:solidFill>
                  <a:srgbClr val="0047B6"/>
                </a:solidFill>
                <a:latin typeface="Work Sans" pitchFamily="2" charset="0"/>
              </a:rPr>
              <a:t>were</a:t>
            </a:r>
            <a:r>
              <a:rPr lang="fi-FI">
                <a:solidFill>
                  <a:srgbClr val="0047B6"/>
                </a:solidFill>
                <a:latin typeface="Work Sans" pitchFamily="2" charset="0"/>
              </a:rPr>
              <a:t> </a:t>
            </a:r>
            <a:r>
              <a:rPr lang="fi-FI" err="1">
                <a:solidFill>
                  <a:srgbClr val="0047B6"/>
                </a:solidFill>
                <a:latin typeface="Work Sans" pitchFamily="2" charset="0"/>
              </a:rPr>
              <a:t>benchmarked</a:t>
            </a:r>
            <a:r>
              <a:rPr lang="fi-FI">
                <a:solidFill>
                  <a:srgbClr val="0047B6"/>
                </a:solidFill>
                <a:latin typeface="Work Sans" pitchFamily="2" charset="0"/>
              </a:rPr>
              <a:t> </a:t>
            </a:r>
            <a:r>
              <a:rPr lang="fi-FI" err="1">
                <a:solidFill>
                  <a:srgbClr val="0047B6"/>
                </a:solidFill>
                <a:latin typeface="Work Sans" pitchFamily="2" charset="0"/>
              </a:rPr>
              <a:t>from</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City of </a:t>
            </a:r>
            <a:r>
              <a:rPr lang="fi-FI" err="1">
                <a:solidFill>
                  <a:srgbClr val="0047B6"/>
                </a:solidFill>
                <a:latin typeface="Work Sans" pitchFamily="2" charset="0"/>
              </a:rPr>
              <a:t>Antwerp</a:t>
            </a:r>
            <a:r>
              <a:rPr lang="fi-FI">
                <a:solidFill>
                  <a:srgbClr val="0047B6"/>
                </a:solidFill>
                <a:latin typeface="Work Sans" pitchFamily="2" charset="0"/>
              </a:rPr>
              <a:t>. </a:t>
            </a:r>
            <a:r>
              <a:rPr lang="fi-FI" err="1">
                <a:solidFill>
                  <a:srgbClr val="0047B6"/>
                </a:solidFill>
                <a:latin typeface="Work Sans" pitchFamily="2" charset="0"/>
              </a:rPr>
              <a:t>With</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open data </a:t>
            </a:r>
            <a:r>
              <a:rPr lang="fi-FI" err="1">
                <a:solidFill>
                  <a:srgbClr val="0047B6"/>
                </a:solidFill>
                <a:latin typeface="Work Sans" pitchFamily="2" charset="0"/>
              </a:rPr>
              <a:t>community</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scope</a:t>
            </a:r>
            <a:r>
              <a:rPr lang="fi-FI">
                <a:solidFill>
                  <a:srgbClr val="0047B6"/>
                </a:solidFill>
                <a:latin typeface="Work Sans" pitchFamily="2" charset="0"/>
              </a:rPr>
              <a:t> and </a:t>
            </a:r>
            <a:r>
              <a:rPr lang="fi-FI" err="1">
                <a:solidFill>
                  <a:srgbClr val="0047B6"/>
                </a:solidFill>
                <a:latin typeface="Work Sans" pitchFamily="2" charset="0"/>
              </a:rPr>
              <a:t>reasoning</a:t>
            </a:r>
            <a:r>
              <a:rPr lang="fi-FI">
                <a:solidFill>
                  <a:srgbClr val="0047B6"/>
                </a:solidFill>
                <a:latin typeface="Work Sans" pitchFamily="2" charset="0"/>
              </a:rPr>
              <a:t> of data </a:t>
            </a:r>
            <a:r>
              <a:rPr lang="fi-FI" err="1">
                <a:solidFill>
                  <a:srgbClr val="0047B6"/>
                </a:solidFill>
                <a:latin typeface="Work Sans" pitchFamily="2" charset="0"/>
              </a:rPr>
              <a:t>usage</a:t>
            </a:r>
            <a:r>
              <a:rPr lang="fi-FI">
                <a:solidFill>
                  <a:srgbClr val="0047B6"/>
                </a:solidFill>
                <a:latin typeface="Work Sans" pitchFamily="2" charset="0"/>
              </a:rPr>
              <a:t> </a:t>
            </a:r>
            <a:r>
              <a:rPr lang="fi-FI" err="1">
                <a:solidFill>
                  <a:srgbClr val="0047B6"/>
                </a:solidFill>
                <a:latin typeface="Work Sans" pitchFamily="2" charset="0"/>
              </a:rPr>
              <a:t>within</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city, and </a:t>
            </a:r>
            <a:r>
              <a:rPr lang="fi-FI" err="1">
                <a:solidFill>
                  <a:srgbClr val="0047B6"/>
                </a:solidFill>
                <a:latin typeface="Work Sans" pitchFamily="2" charset="0"/>
              </a:rPr>
              <a:t>also</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a:t>
            </a:r>
            <a:r>
              <a:rPr lang="fi-FI" err="1">
                <a:solidFill>
                  <a:srgbClr val="0047B6"/>
                </a:solidFill>
                <a:latin typeface="Work Sans" pitchFamily="2" charset="0"/>
              </a:rPr>
              <a:t>availability</a:t>
            </a:r>
            <a:r>
              <a:rPr lang="fi-FI">
                <a:solidFill>
                  <a:srgbClr val="0047B6"/>
                </a:solidFill>
                <a:latin typeface="Work Sans" pitchFamily="2" charset="0"/>
              </a:rPr>
              <a:t> &amp; </a:t>
            </a:r>
            <a:r>
              <a:rPr lang="fi-FI" err="1">
                <a:solidFill>
                  <a:srgbClr val="0047B6"/>
                </a:solidFill>
                <a:latin typeface="Work Sans" pitchFamily="2" charset="0"/>
              </a:rPr>
              <a:t>accessibility</a:t>
            </a:r>
            <a:r>
              <a:rPr lang="fi-FI">
                <a:solidFill>
                  <a:srgbClr val="0047B6"/>
                </a:solidFill>
                <a:latin typeface="Work Sans" pitchFamily="2" charset="0"/>
              </a:rPr>
              <a:t> to </a:t>
            </a:r>
            <a:r>
              <a:rPr lang="fi-FI" err="1">
                <a:solidFill>
                  <a:srgbClr val="0047B6"/>
                </a:solidFill>
                <a:latin typeface="Work Sans" pitchFamily="2" charset="0"/>
              </a:rPr>
              <a:t>this</a:t>
            </a:r>
            <a:r>
              <a:rPr lang="fi-FI">
                <a:solidFill>
                  <a:srgbClr val="0047B6"/>
                </a:solidFill>
                <a:latin typeface="Work Sans" pitchFamily="2" charset="0"/>
              </a:rPr>
              <a:t> data in </a:t>
            </a:r>
            <a:r>
              <a:rPr lang="fi-FI" err="1">
                <a:solidFill>
                  <a:srgbClr val="0047B6"/>
                </a:solidFill>
                <a:latin typeface="Work Sans" pitchFamily="2" charset="0"/>
              </a:rPr>
              <a:t>question</a:t>
            </a:r>
            <a:r>
              <a:rPr lang="fi-FI">
                <a:solidFill>
                  <a:srgbClr val="0047B6"/>
                </a:solidFill>
                <a:latin typeface="Work Sans" pitchFamily="2" charset="0"/>
              </a:rPr>
              <a:t> </a:t>
            </a:r>
            <a:r>
              <a:rPr lang="fi-FI" err="1">
                <a:solidFill>
                  <a:srgbClr val="0047B6"/>
                </a:solidFill>
                <a:latin typeface="Work Sans" pitchFamily="2" charset="0"/>
              </a:rPr>
              <a:t>should</a:t>
            </a:r>
            <a:r>
              <a:rPr lang="fi-FI">
                <a:solidFill>
                  <a:srgbClr val="0047B6"/>
                </a:solidFill>
                <a:latin typeface="Work Sans" pitchFamily="2" charset="0"/>
              </a:rPr>
              <a:t> </a:t>
            </a:r>
            <a:r>
              <a:rPr lang="fi-FI" err="1">
                <a:solidFill>
                  <a:srgbClr val="0047B6"/>
                </a:solidFill>
                <a:latin typeface="Work Sans" pitchFamily="2" charset="0"/>
              </a:rPr>
              <a:t>be</a:t>
            </a:r>
            <a:r>
              <a:rPr lang="fi-FI">
                <a:solidFill>
                  <a:srgbClr val="0047B6"/>
                </a:solidFill>
                <a:latin typeface="Work Sans" pitchFamily="2" charset="0"/>
              </a:rPr>
              <a:t> </a:t>
            </a:r>
            <a:r>
              <a:rPr lang="fi-FI" err="1">
                <a:solidFill>
                  <a:srgbClr val="0047B6"/>
                </a:solidFill>
                <a:latin typeface="Work Sans" pitchFamily="2" charset="0"/>
              </a:rPr>
              <a:t>agreed</a:t>
            </a:r>
            <a:r>
              <a:rPr lang="fi-FI">
                <a:solidFill>
                  <a:srgbClr val="0047B6"/>
                </a:solidFill>
                <a:latin typeface="Work Sans" pitchFamily="2" charset="0"/>
              </a:rPr>
              <a:t> </a:t>
            </a:r>
            <a:r>
              <a:rPr lang="fi-FI" err="1">
                <a:solidFill>
                  <a:srgbClr val="0047B6"/>
                </a:solidFill>
                <a:latin typeface="Work Sans" pitchFamily="2" charset="0"/>
              </a:rPr>
              <a:t>upon</a:t>
            </a:r>
            <a:r>
              <a:rPr lang="fi-FI">
                <a:solidFill>
                  <a:srgbClr val="0047B6"/>
                </a:solidFill>
                <a:latin typeface="Work Sans" pitchFamily="2" charset="0"/>
              </a:rPr>
              <a:t> </a:t>
            </a:r>
            <a:r>
              <a:rPr lang="fi-FI" err="1">
                <a:solidFill>
                  <a:srgbClr val="0047B6"/>
                </a:solidFill>
                <a:latin typeface="Work Sans" pitchFamily="2" charset="0"/>
              </a:rPr>
              <a:t>bilaterally</a:t>
            </a:r>
            <a:r>
              <a:rPr lang="fi-FI">
                <a:solidFill>
                  <a:srgbClr val="0047B6"/>
                </a:solidFill>
                <a:latin typeface="Work Sans" pitchFamily="2" charset="0"/>
              </a:rPr>
              <a:t>.</a:t>
            </a: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38</a:t>
            </a:fld>
            <a:endParaRPr lang="fi-FI"/>
          </a:p>
        </p:txBody>
      </p:sp>
    </p:spTree>
    <p:extLst>
      <p:ext uri="{BB962C8B-B14F-4D97-AF65-F5344CB8AC3E}">
        <p14:creationId xmlns:p14="http://schemas.microsoft.com/office/powerpoint/2010/main" val="3645443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err="1"/>
              <a:t>Illustration</a:t>
            </a:r>
            <a:r>
              <a:rPr lang="fi-FI"/>
              <a:t>: Icons8</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1E5F0B8-9B6B-4990-9836-EBB346F77C31}" type="slidenum">
              <a:rPr lang="fi-FI" smtClean="0"/>
              <a:t>3</a:t>
            </a:fld>
            <a:endParaRPr lang="fi-FI"/>
          </a:p>
        </p:txBody>
      </p:sp>
    </p:spTree>
    <p:extLst>
      <p:ext uri="{BB962C8B-B14F-4D97-AF65-F5344CB8AC3E}">
        <p14:creationId xmlns:p14="http://schemas.microsoft.com/office/powerpoint/2010/main" val="2936773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40</a:t>
            </a:fld>
            <a:endParaRPr lang="fi-FI"/>
          </a:p>
        </p:txBody>
      </p:sp>
    </p:spTree>
    <p:extLst>
      <p:ext uri="{BB962C8B-B14F-4D97-AF65-F5344CB8AC3E}">
        <p14:creationId xmlns:p14="http://schemas.microsoft.com/office/powerpoint/2010/main" val="2600557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200">
                <a:solidFill>
                  <a:srgbClr val="0047B6"/>
                </a:solidFill>
                <a:latin typeface="Work Sans" pitchFamily="2" charset="0"/>
              </a:rPr>
              <a:t>City of Turku </a:t>
            </a:r>
            <a:r>
              <a:rPr lang="fi-FI" sz="1200" err="1">
                <a:solidFill>
                  <a:srgbClr val="0047B6"/>
                </a:solidFill>
                <a:latin typeface="Work Sans" pitchFamily="2" charset="0"/>
              </a:rPr>
              <a:t>has</a:t>
            </a:r>
            <a:r>
              <a:rPr lang="fi-FI" sz="1200">
                <a:solidFill>
                  <a:srgbClr val="0047B6"/>
                </a:solidFill>
                <a:latin typeface="Work Sans" pitchFamily="2" charset="0"/>
              </a:rPr>
              <a:t> </a:t>
            </a:r>
            <a:r>
              <a:rPr lang="fi-FI" sz="1200" err="1">
                <a:solidFill>
                  <a:srgbClr val="0047B6"/>
                </a:solidFill>
                <a:latin typeface="Work Sans" pitchFamily="2" charset="0"/>
              </a:rPr>
              <a:t>founded</a:t>
            </a:r>
            <a:r>
              <a:rPr lang="fi-FI" sz="1200">
                <a:solidFill>
                  <a:srgbClr val="0047B6"/>
                </a:solidFill>
                <a:latin typeface="Work Sans" pitchFamily="2" charset="0"/>
              </a:rPr>
              <a:t> an </a:t>
            </a:r>
            <a:r>
              <a:rPr lang="fi-FI" sz="1200" err="1">
                <a:solidFill>
                  <a:srgbClr val="0047B6"/>
                </a:solidFill>
                <a:latin typeface="Work Sans" pitchFamily="2" charset="0"/>
              </a:rPr>
              <a:t>external</a:t>
            </a:r>
            <a:r>
              <a:rPr lang="fi-FI" sz="1200">
                <a:solidFill>
                  <a:srgbClr val="0047B6"/>
                </a:solidFill>
                <a:latin typeface="Work Sans" pitchFamily="2" charset="0"/>
              </a:rPr>
              <a:t> </a:t>
            </a:r>
            <a:r>
              <a:rPr lang="fi-FI" sz="1200" err="1">
                <a:solidFill>
                  <a:srgbClr val="0047B6"/>
                </a:solidFill>
                <a:latin typeface="Work Sans" pitchFamily="2" charset="0"/>
              </a:rPr>
              <a:t>company</a:t>
            </a:r>
            <a:r>
              <a:rPr lang="fi-FI" sz="1200">
                <a:solidFill>
                  <a:srgbClr val="0047B6"/>
                </a:solidFill>
                <a:latin typeface="Work Sans" pitchFamily="2" charset="0"/>
              </a:rPr>
              <a:t>, Turku City Data, to </a:t>
            </a:r>
            <a:r>
              <a:rPr lang="fi-FI" sz="1200" err="1">
                <a:solidFill>
                  <a:srgbClr val="0047B6"/>
                </a:solidFill>
                <a:latin typeface="Work Sans" pitchFamily="2" charset="0"/>
              </a:rPr>
              <a:t>run</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open data </a:t>
            </a:r>
            <a:r>
              <a:rPr lang="fi-FI" sz="1200" err="1">
                <a:solidFill>
                  <a:srgbClr val="0047B6"/>
                </a:solidFill>
                <a:latin typeface="Work Sans" pitchFamily="2" charset="0"/>
              </a:rPr>
              <a:t>sharing</a:t>
            </a:r>
            <a:r>
              <a:rPr lang="fi-FI" sz="1200">
                <a:solidFill>
                  <a:srgbClr val="0047B6"/>
                </a:solidFill>
                <a:latin typeface="Work Sans" pitchFamily="2" charset="0"/>
              </a:rPr>
              <a:t>.</a:t>
            </a: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41</a:t>
            </a:fld>
            <a:endParaRPr lang="fi-FI"/>
          </a:p>
        </p:txBody>
      </p:sp>
    </p:spTree>
    <p:extLst>
      <p:ext uri="{BB962C8B-B14F-4D97-AF65-F5344CB8AC3E}">
        <p14:creationId xmlns:p14="http://schemas.microsoft.com/office/powerpoint/2010/main" val="204804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a:t>Picture: </a:t>
            </a:r>
            <a:r>
              <a:rPr lang="fi-FI" err="1"/>
              <a:t>Unsplash</a:t>
            </a:r>
            <a:r>
              <a:rPr lang="fi-FI"/>
              <a:t>(2022)</a:t>
            </a:r>
          </a:p>
        </p:txBody>
      </p:sp>
      <p:sp>
        <p:nvSpPr>
          <p:cNvPr id="4" name="Slide Number Placeholder 3"/>
          <p:cNvSpPr>
            <a:spLocks noGrp="1"/>
          </p:cNvSpPr>
          <p:nvPr>
            <p:ph type="sldNum" sz="quarter" idx="5"/>
          </p:nvPr>
        </p:nvSpPr>
        <p:spPr/>
        <p:txBody>
          <a:bodyPr/>
          <a:lstStyle/>
          <a:p>
            <a:fld id="{61E5F0B8-9B6B-4990-9836-EBB346F77C31}" type="slidenum">
              <a:rPr lang="fi-FI" smtClean="0"/>
              <a:t>42</a:t>
            </a:fld>
            <a:endParaRPr lang="fi-FI"/>
          </a:p>
        </p:txBody>
      </p:sp>
    </p:spTree>
    <p:extLst>
      <p:ext uri="{BB962C8B-B14F-4D97-AF65-F5344CB8AC3E}">
        <p14:creationId xmlns:p14="http://schemas.microsoft.com/office/powerpoint/2010/main" val="2270139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a:t>Picture: </a:t>
            </a:r>
            <a:r>
              <a:rPr lang="fi-FI" err="1"/>
              <a:t>Unsplash</a:t>
            </a:r>
            <a:r>
              <a:rPr lang="fi-FI"/>
              <a:t>(2022)</a:t>
            </a:r>
          </a:p>
        </p:txBody>
      </p:sp>
      <p:sp>
        <p:nvSpPr>
          <p:cNvPr id="4" name="Slide Number Placeholder 3"/>
          <p:cNvSpPr>
            <a:spLocks noGrp="1"/>
          </p:cNvSpPr>
          <p:nvPr>
            <p:ph type="sldNum" sz="quarter" idx="5"/>
          </p:nvPr>
        </p:nvSpPr>
        <p:spPr/>
        <p:txBody>
          <a:bodyPr/>
          <a:lstStyle/>
          <a:p>
            <a:fld id="{61E5F0B8-9B6B-4990-9836-EBB346F77C31}" type="slidenum">
              <a:rPr lang="fi-FI" smtClean="0"/>
              <a:t>43</a:t>
            </a:fld>
            <a:endParaRPr lang="fi-FI"/>
          </a:p>
        </p:txBody>
      </p:sp>
    </p:spTree>
    <p:extLst>
      <p:ext uri="{BB962C8B-B14F-4D97-AF65-F5344CB8AC3E}">
        <p14:creationId xmlns:p14="http://schemas.microsoft.com/office/powerpoint/2010/main" val="3077948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err="1"/>
              <a:t>The</a:t>
            </a:r>
            <a:r>
              <a:rPr lang="fi-FI"/>
              <a:t> </a:t>
            </a:r>
            <a:r>
              <a:rPr lang="fi-FI" err="1"/>
              <a:t>roles</a:t>
            </a:r>
            <a:r>
              <a:rPr lang="fi-FI"/>
              <a:t> and </a:t>
            </a:r>
            <a:r>
              <a:rPr lang="fi-FI" err="1"/>
              <a:t>responsibilities</a:t>
            </a:r>
            <a:r>
              <a:rPr lang="fi-FI"/>
              <a:t> of </a:t>
            </a:r>
            <a:r>
              <a:rPr lang="fi-FI" err="1"/>
              <a:t>all</a:t>
            </a:r>
            <a:r>
              <a:rPr lang="fi-FI"/>
              <a:t> team </a:t>
            </a:r>
            <a:r>
              <a:rPr lang="fi-FI" err="1"/>
              <a:t>members</a:t>
            </a:r>
            <a:r>
              <a:rPr lang="fi-FI"/>
              <a:t> </a:t>
            </a:r>
            <a:r>
              <a:rPr lang="fi-FI" err="1"/>
              <a:t>within</a:t>
            </a:r>
            <a:r>
              <a:rPr lang="fi-FI"/>
              <a:t> </a:t>
            </a:r>
            <a:r>
              <a:rPr lang="fi-FI" err="1"/>
              <a:t>the</a:t>
            </a:r>
            <a:r>
              <a:rPr lang="fi-FI"/>
              <a:t> </a:t>
            </a:r>
            <a:r>
              <a:rPr lang="fi-FI" err="1"/>
              <a:t>project</a:t>
            </a:r>
            <a:r>
              <a:rPr lang="fi-FI"/>
              <a:t> </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1E5F0B8-9B6B-4990-9836-EBB346F77C31}" type="slidenum">
              <a:rPr lang="fi-FI" smtClean="0"/>
              <a:t>4</a:t>
            </a:fld>
            <a:endParaRPr lang="fi-FI"/>
          </a:p>
        </p:txBody>
      </p:sp>
    </p:spTree>
    <p:extLst>
      <p:ext uri="{BB962C8B-B14F-4D97-AF65-F5344CB8AC3E}">
        <p14:creationId xmlns:p14="http://schemas.microsoft.com/office/powerpoint/2010/main" val="114510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err="1"/>
              <a:t>Illustrations</a:t>
            </a:r>
            <a:r>
              <a:rPr lang="fi-FI"/>
              <a:t>: Icons8</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1E5F0B8-9B6B-4990-9836-EBB346F77C31}" type="slidenum">
              <a:rPr lang="fi-FI" smtClean="0"/>
              <a:t>5</a:t>
            </a:fld>
            <a:endParaRPr lang="fi-FI"/>
          </a:p>
        </p:txBody>
      </p:sp>
    </p:spTree>
    <p:extLst>
      <p:ext uri="{BB962C8B-B14F-4D97-AF65-F5344CB8AC3E}">
        <p14:creationId xmlns:p14="http://schemas.microsoft.com/office/powerpoint/2010/main" val="1886433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err="1"/>
              <a:t>Illustration</a:t>
            </a:r>
            <a:r>
              <a:rPr lang="fi-FI"/>
              <a:t>: City of Espoo</a:t>
            </a:r>
          </a:p>
          <a:p>
            <a:endParaRPr lang="fi-FI">
              <a:cs typeface="Calibri"/>
            </a:endParaRPr>
          </a:p>
          <a:p>
            <a:r>
              <a:rPr lang="fi-FI" err="1"/>
              <a:t>When</a:t>
            </a:r>
            <a:r>
              <a:rPr lang="fi-FI"/>
              <a:t> </a:t>
            </a:r>
            <a:r>
              <a:rPr lang="fi-FI" err="1"/>
              <a:t>we</a:t>
            </a:r>
            <a:r>
              <a:rPr lang="fi-FI"/>
              <a:t> </a:t>
            </a:r>
            <a:r>
              <a:rPr lang="fi-FI" err="1"/>
              <a:t>started</a:t>
            </a:r>
            <a:r>
              <a:rPr lang="fi-FI"/>
              <a:t> </a:t>
            </a:r>
            <a:r>
              <a:rPr lang="fi-FI" err="1"/>
              <a:t>the</a:t>
            </a:r>
            <a:r>
              <a:rPr lang="fi-FI"/>
              <a:t> </a:t>
            </a:r>
            <a:r>
              <a:rPr lang="fi-FI" err="1"/>
              <a:t>project</a:t>
            </a:r>
            <a:r>
              <a:rPr lang="fi-FI"/>
              <a:t>, </a:t>
            </a:r>
            <a:r>
              <a:rPr lang="fi-FI" err="1"/>
              <a:t>one</a:t>
            </a:r>
            <a:r>
              <a:rPr lang="fi-FI"/>
              <a:t> of </a:t>
            </a:r>
            <a:r>
              <a:rPr lang="fi-FI" err="1"/>
              <a:t>the</a:t>
            </a:r>
            <a:r>
              <a:rPr lang="fi-FI"/>
              <a:t> </a:t>
            </a:r>
            <a:r>
              <a:rPr lang="fi-FI" err="1"/>
              <a:t>first</a:t>
            </a:r>
            <a:r>
              <a:rPr lang="fi-FI"/>
              <a:t> </a:t>
            </a:r>
            <a:r>
              <a:rPr lang="fi-FI" err="1"/>
              <a:t>things</a:t>
            </a:r>
            <a:r>
              <a:rPr lang="fi-FI"/>
              <a:t> </a:t>
            </a:r>
            <a:r>
              <a:rPr lang="fi-FI" err="1"/>
              <a:t>we</a:t>
            </a:r>
            <a:r>
              <a:rPr lang="fi-FI"/>
              <a:t> </a:t>
            </a:r>
            <a:r>
              <a:rPr lang="fi-FI" err="1"/>
              <a:t>did</a:t>
            </a:r>
            <a:r>
              <a:rPr lang="fi-FI"/>
              <a:t> </a:t>
            </a:r>
            <a:r>
              <a:rPr lang="fi-FI" err="1"/>
              <a:t>was</a:t>
            </a:r>
            <a:r>
              <a:rPr lang="fi-FI"/>
              <a:t> </a:t>
            </a:r>
            <a:r>
              <a:rPr lang="fi-FI" err="1"/>
              <a:t>the</a:t>
            </a:r>
            <a:r>
              <a:rPr lang="fi-FI"/>
              <a:t> definition of </a:t>
            </a:r>
            <a:r>
              <a:rPr lang="fi-FI" err="1"/>
              <a:t>our</a:t>
            </a:r>
            <a:r>
              <a:rPr lang="fi-FI"/>
              <a:t> </a:t>
            </a:r>
            <a:r>
              <a:rPr lang="fi-FI" err="1"/>
              <a:t>research</a:t>
            </a:r>
            <a:r>
              <a:rPr lang="fi-FI"/>
              <a:t> </a:t>
            </a:r>
            <a:r>
              <a:rPr lang="fi-FI" err="1"/>
              <a:t>questions</a:t>
            </a:r>
            <a:r>
              <a:rPr lang="fi-FI"/>
              <a:t>, as </a:t>
            </a:r>
            <a:r>
              <a:rPr lang="fi-FI" err="1"/>
              <a:t>none</a:t>
            </a:r>
            <a:r>
              <a:rPr lang="fi-FI"/>
              <a:t> of us </a:t>
            </a:r>
            <a:r>
              <a:rPr lang="fi-FI" err="1"/>
              <a:t>was</a:t>
            </a:r>
            <a:r>
              <a:rPr lang="fi-FI"/>
              <a:t> </a:t>
            </a:r>
            <a:r>
              <a:rPr lang="fi-FI" err="1"/>
              <a:t>familiar</a:t>
            </a:r>
            <a:r>
              <a:rPr lang="fi-FI"/>
              <a:t> </a:t>
            </a:r>
            <a:r>
              <a:rPr lang="fi-FI" err="1"/>
              <a:t>with</a:t>
            </a:r>
            <a:r>
              <a:rPr lang="fi-FI"/>
              <a:t> </a:t>
            </a:r>
            <a:r>
              <a:rPr lang="fi-FI" err="1"/>
              <a:t>the</a:t>
            </a:r>
            <a:r>
              <a:rPr lang="fi-FI"/>
              <a:t> </a:t>
            </a:r>
            <a:r>
              <a:rPr lang="fi-FI" err="1"/>
              <a:t>topic</a:t>
            </a:r>
            <a:r>
              <a:rPr lang="fi-FI"/>
              <a:t> </a:t>
            </a:r>
            <a:r>
              <a:rPr lang="fi-FI" err="1"/>
              <a:t>before</a:t>
            </a:r>
            <a:r>
              <a:rPr lang="fi-FI"/>
              <a:t>. </a:t>
            </a:r>
            <a:r>
              <a:rPr lang="fi-FI" err="1"/>
              <a:t>We</a:t>
            </a:r>
            <a:r>
              <a:rPr lang="fi-FI"/>
              <a:t> </a:t>
            </a:r>
            <a:r>
              <a:rPr lang="fi-FI" err="1"/>
              <a:t>clustered</a:t>
            </a:r>
            <a:r>
              <a:rPr lang="fi-FI"/>
              <a:t> </a:t>
            </a:r>
            <a:r>
              <a:rPr lang="fi-FI" err="1"/>
              <a:t>the</a:t>
            </a:r>
            <a:r>
              <a:rPr lang="fi-FI"/>
              <a:t> </a:t>
            </a:r>
            <a:r>
              <a:rPr lang="fi-FI" err="1"/>
              <a:t>questions</a:t>
            </a:r>
            <a:r>
              <a:rPr lang="fi-FI"/>
              <a:t> </a:t>
            </a:r>
            <a:r>
              <a:rPr lang="fi-FI" err="1"/>
              <a:t>around</a:t>
            </a:r>
            <a:r>
              <a:rPr lang="fi-FI"/>
              <a:t> </a:t>
            </a:r>
            <a:r>
              <a:rPr lang="fi-FI" err="1"/>
              <a:t>three</a:t>
            </a:r>
            <a:r>
              <a:rPr lang="fi-FI"/>
              <a:t> </a:t>
            </a:r>
            <a:r>
              <a:rPr lang="fi-FI" err="1"/>
              <a:t>themes</a:t>
            </a:r>
            <a:r>
              <a:rPr lang="fi-FI"/>
              <a:t>: </a:t>
            </a:r>
            <a:r>
              <a:rPr lang="fi-FI" err="1"/>
              <a:t>supporting</a:t>
            </a:r>
            <a:r>
              <a:rPr lang="fi-FI"/>
              <a:t> data </a:t>
            </a:r>
            <a:r>
              <a:rPr lang="fi-FI" err="1"/>
              <a:t>creation</a:t>
            </a:r>
            <a:r>
              <a:rPr lang="fi-FI"/>
              <a:t> and </a:t>
            </a:r>
            <a:r>
              <a:rPr lang="fi-FI" err="1"/>
              <a:t>utilization</a:t>
            </a:r>
            <a:r>
              <a:rPr lang="fi-FI"/>
              <a:t>, </a:t>
            </a:r>
            <a:r>
              <a:rPr lang="fi-FI" err="1"/>
              <a:t>coordinating</a:t>
            </a:r>
            <a:r>
              <a:rPr lang="fi-FI"/>
              <a:t> </a:t>
            </a:r>
            <a:r>
              <a:rPr lang="fi-FI" err="1"/>
              <a:t>collaboration</a:t>
            </a:r>
            <a:r>
              <a:rPr lang="fi-FI"/>
              <a:t> and </a:t>
            </a:r>
            <a:r>
              <a:rPr lang="fi-FI" err="1"/>
              <a:t>managing</a:t>
            </a:r>
            <a:r>
              <a:rPr lang="fi-FI"/>
              <a:t> </a:t>
            </a:r>
            <a:r>
              <a:rPr lang="fi-FI" err="1"/>
              <a:t>the</a:t>
            </a:r>
            <a:r>
              <a:rPr lang="fi-FI"/>
              <a:t> </a:t>
            </a:r>
            <a:r>
              <a:rPr lang="fi-FI" err="1"/>
              <a:t>masterdata</a:t>
            </a:r>
            <a:r>
              <a:rPr lang="fi-FI"/>
              <a:t>. More </a:t>
            </a:r>
            <a:r>
              <a:rPr lang="fi-FI" err="1"/>
              <a:t>precisely</a:t>
            </a:r>
            <a:r>
              <a:rPr lang="fi-FI"/>
              <a:t>, </a:t>
            </a:r>
            <a:r>
              <a:rPr lang="fi-FI" err="1"/>
              <a:t>we</a:t>
            </a:r>
            <a:r>
              <a:rPr lang="fi-FI"/>
              <a:t> </a:t>
            </a:r>
            <a:r>
              <a:rPr lang="fi-FI" err="1"/>
              <a:t>started</a:t>
            </a:r>
            <a:r>
              <a:rPr lang="fi-FI"/>
              <a:t> to </a:t>
            </a:r>
            <a:r>
              <a:rPr lang="fi-FI" err="1"/>
              <a:t>study</a:t>
            </a:r>
            <a:r>
              <a:rPr lang="fi-FI"/>
              <a:t> </a:t>
            </a:r>
            <a:r>
              <a:rPr lang="fi-FI" err="1"/>
              <a:t>how</a:t>
            </a:r>
            <a:r>
              <a:rPr lang="fi-FI"/>
              <a:t> </a:t>
            </a:r>
            <a:r>
              <a:rPr lang="fi-FI" err="1"/>
              <a:t>can</a:t>
            </a:r>
            <a:r>
              <a:rPr lang="fi-FI"/>
              <a:t> </a:t>
            </a:r>
            <a:r>
              <a:rPr lang="fi-FI" err="1"/>
              <a:t>public</a:t>
            </a:r>
            <a:r>
              <a:rPr lang="fi-FI"/>
              <a:t> and </a:t>
            </a:r>
            <a:r>
              <a:rPr lang="fi-FI" err="1"/>
              <a:t>private</a:t>
            </a:r>
            <a:r>
              <a:rPr lang="fi-FI"/>
              <a:t> </a:t>
            </a:r>
            <a:r>
              <a:rPr lang="fi-FI" err="1"/>
              <a:t>players</a:t>
            </a:r>
            <a:r>
              <a:rPr lang="fi-FI"/>
              <a:t> </a:t>
            </a:r>
            <a:r>
              <a:rPr lang="fi-FI" err="1"/>
              <a:t>make</a:t>
            </a:r>
            <a:r>
              <a:rPr lang="fi-FI"/>
              <a:t> data </a:t>
            </a:r>
            <a:r>
              <a:rPr lang="fi-FI" err="1"/>
              <a:t>creation</a:t>
            </a:r>
            <a:r>
              <a:rPr lang="fi-FI"/>
              <a:t>, </a:t>
            </a:r>
            <a:r>
              <a:rPr lang="fi-FI" err="1"/>
              <a:t>sharing</a:t>
            </a:r>
            <a:r>
              <a:rPr lang="fi-FI"/>
              <a:t> and </a:t>
            </a:r>
            <a:r>
              <a:rPr lang="fi-FI" err="1"/>
              <a:t>utilization</a:t>
            </a:r>
            <a:r>
              <a:rPr lang="fi-FI"/>
              <a:t> </a:t>
            </a:r>
            <a:r>
              <a:rPr lang="fi-FI" err="1"/>
              <a:t>easire</a:t>
            </a:r>
            <a:r>
              <a:rPr lang="fi-FI"/>
              <a:t>, </a:t>
            </a:r>
            <a:r>
              <a:rPr lang="fi-FI" err="1"/>
              <a:t>what</a:t>
            </a:r>
            <a:r>
              <a:rPr lang="fi-FI"/>
              <a:t> is </a:t>
            </a:r>
            <a:r>
              <a:rPr lang="fi-FI" err="1"/>
              <a:t>the</a:t>
            </a:r>
            <a:r>
              <a:rPr lang="fi-FI"/>
              <a:t> </a:t>
            </a:r>
            <a:r>
              <a:rPr lang="fi-FI" err="1"/>
              <a:t>potential</a:t>
            </a:r>
            <a:r>
              <a:rPr lang="fi-FI"/>
              <a:t> </a:t>
            </a:r>
            <a:r>
              <a:rPr lang="fi-FI" err="1"/>
              <a:t>utility</a:t>
            </a:r>
            <a:r>
              <a:rPr lang="fi-FI"/>
              <a:t> of </a:t>
            </a:r>
            <a:r>
              <a:rPr lang="fi-FI" err="1"/>
              <a:t>sharign</a:t>
            </a:r>
            <a:r>
              <a:rPr lang="fi-FI"/>
              <a:t> data </a:t>
            </a:r>
            <a:r>
              <a:rPr lang="fi-FI" err="1"/>
              <a:t>from</a:t>
            </a:r>
            <a:r>
              <a:rPr lang="fi-FI"/>
              <a:t> </a:t>
            </a:r>
            <a:r>
              <a:rPr lang="fi-FI" err="1"/>
              <a:t>other</a:t>
            </a:r>
            <a:r>
              <a:rPr lang="fi-FI"/>
              <a:t> transport </a:t>
            </a:r>
            <a:r>
              <a:rPr lang="fi-FI" err="1"/>
              <a:t>services</a:t>
            </a:r>
            <a:r>
              <a:rPr lang="fi-FI"/>
              <a:t> and </a:t>
            </a:r>
            <a:r>
              <a:rPr lang="fi-FI" err="1"/>
              <a:t>the</a:t>
            </a:r>
            <a:r>
              <a:rPr lang="fi-FI"/>
              <a:t> </a:t>
            </a:r>
            <a:r>
              <a:rPr lang="fi-FI" err="1"/>
              <a:t>benefit</a:t>
            </a:r>
            <a:r>
              <a:rPr lang="fi-FI"/>
              <a:t> for Espoo, and </a:t>
            </a:r>
            <a:r>
              <a:rPr lang="fi-FI" err="1"/>
              <a:t>what</a:t>
            </a:r>
            <a:r>
              <a:rPr lang="fi-FI"/>
              <a:t> </a:t>
            </a:r>
            <a:r>
              <a:rPr lang="fi-FI" err="1"/>
              <a:t>are</a:t>
            </a:r>
            <a:r>
              <a:rPr lang="fi-FI"/>
              <a:t> </a:t>
            </a:r>
            <a:r>
              <a:rPr lang="fi-FI" err="1"/>
              <a:t>the</a:t>
            </a:r>
            <a:r>
              <a:rPr lang="fi-FI"/>
              <a:t> </a:t>
            </a:r>
            <a:r>
              <a:rPr lang="fi-FI" err="1"/>
              <a:t>challenges</a:t>
            </a:r>
            <a:r>
              <a:rPr lang="fi-FI"/>
              <a:t> of data </a:t>
            </a:r>
            <a:r>
              <a:rPr lang="fi-FI" err="1"/>
              <a:t>privacy</a:t>
            </a:r>
            <a:r>
              <a:rPr lang="fi-FI"/>
              <a:t> and </a:t>
            </a:r>
            <a:r>
              <a:rPr lang="fi-FI" err="1"/>
              <a:t>value</a:t>
            </a:r>
            <a:r>
              <a:rPr lang="fi-FI"/>
              <a:t> for </a:t>
            </a:r>
            <a:r>
              <a:rPr lang="fi-FI" err="1"/>
              <a:t>the</a:t>
            </a:r>
            <a:r>
              <a:rPr lang="fi-FI"/>
              <a:t> </a:t>
            </a:r>
            <a:r>
              <a:rPr lang="fi-FI" err="1"/>
              <a:t>end</a:t>
            </a:r>
            <a:r>
              <a:rPr lang="fi-FI"/>
              <a:t> </a:t>
            </a:r>
            <a:r>
              <a:rPr lang="fi-FI" err="1"/>
              <a:t>users</a:t>
            </a:r>
            <a:r>
              <a:rPr lang="fi-FI"/>
              <a:t>. </a:t>
            </a:r>
            <a:r>
              <a:rPr lang="fi-FI" err="1"/>
              <a:t>During</a:t>
            </a:r>
            <a:r>
              <a:rPr lang="fi-FI"/>
              <a:t> </a:t>
            </a:r>
            <a:r>
              <a:rPr lang="fi-FI" err="1"/>
              <a:t>our</a:t>
            </a:r>
            <a:r>
              <a:rPr lang="fi-FI"/>
              <a:t> </a:t>
            </a:r>
            <a:r>
              <a:rPr lang="fi-FI" err="1"/>
              <a:t>project</a:t>
            </a:r>
            <a:r>
              <a:rPr lang="fi-FI"/>
              <a:t>, </a:t>
            </a:r>
            <a:r>
              <a:rPr lang="fi-FI" err="1"/>
              <a:t>we</a:t>
            </a:r>
            <a:r>
              <a:rPr lang="fi-FI"/>
              <a:t> </a:t>
            </a:r>
            <a:r>
              <a:rPr lang="fi-FI" err="1"/>
              <a:t>steered</a:t>
            </a:r>
            <a:r>
              <a:rPr lang="fi-FI"/>
              <a:t> </a:t>
            </a:r>
            <a:r>
              <a:rPr lang="fi-FI" err="1"/>
              <a:t>more</a:t>
            </a:r>
            <a:r>
              <a:rPr lang="fi-FI"/>
              <a:t> </a:t>
            </a:r>
            <a:r>
              <a:rPr lang="fi-FI" err="1"/>
              <a:t>towards</a:t>
            </a:r>
            <a:r>
              <a:rPr lang="fi-FI"/>
              <a:t> </a:t>
            </a:r>
            <a:r>
              <a:rPr lang="fi-FI" err="1"/>
              <a:t>the</a:t>
            </a:r>
            <a:r>
              <a:rPr lang="fi-FI"/>
              <a:t> </a:t>
            </a:r>
            <a:r>
              <a:rPr lang="fi-FI" err="1"/>
              <a:t>first</a:t>
            </a:r>
            <a:r>
              <a:rPr lang="fi-FI"/>
              <a:t> </a:t>
            </a:r>
            <a:r>
              <a:rPr lang="fi-FI" err="1"/>
              <a:t>two</a:t>
            </a:r>
            <a:r>
              <a:rPr lang="fi-FI"/>
              <a:t> </a:t>
            </a:r>
            <a:r>
              <a:rPr lang="fi-FI" err="1"/>
              <a:t>questions</a:t>
            </a:r>
            <a:r>
              <a:rPr lang="fi-FI"/>
              <a:t>, as it </a:t>
            </a:r>
            <a:r>
              <a:rPr lang="fi-FI" err="1"/>
              <a:t>seemed</a:t>
            </a:r>
            <a:r>
              <a:rPr lang="fi-FI"/>
              <a:t> </a:t>
            </a:r>
            <a:r>
              <a:rPr lang="fi-FI" err="1"/>
              <a:t>that</a:t>
            </a:r>
            <a:r>
              <a:rPr lang="fi-FI"/>
              <a:t> for </a:t>
            </a:r>
            <a:r>
              <a:rPr lang="fi-FI" err="1"/>
              <a:t>example</a:t>
            </a:r>
            <a:r>
              <a:rPr lang="fi-FI"/>
              <a:t> </a:t>
            </a:r>
            <a:r>
              <a:rPr lang="fi-FI" err="1"/>
              <a:t>the</a:t>
            </a:r>
            <a:r>
              <a:rPr lang="fi-FI"/>
              <a:t> </a:t>
            </a:r>
            <a:r>
              <a:rPr lang="fi-FI" err="1"/>
              <a:t>technical</a:t>
            </a:r>
            <a:r>
              <a:rPr lang="fi-FI"/>
              <a:t> </a:t>
            </a:r>
            <a:r>
              <a:rPr lang="fi-FI" err="1"/>
              <a:t>challenges</a:t>
            </a:r>
            <a:r>
              <a:rPr lang="fi-FI"/>
              <a:t> of </a:t>
            </a:r>
            <a:r>
              <a:rPr lang="fi-FI" err="1"/>
              <a:t>managing</a:t>
            </a:r>
            <a:r>
              <a:rPr lang="fi-FI"/>
              <a:t> </a:t>
            </a:r>
            <a:r>
              <a:rPr lang="fi-FI" err="1"/>
              <a:t>the</a:t>
            </a:r>
            <a:r>
              <a:rPr lang="fi-FI"/>
              <a:t> </a:t>
            </a:r>
            <a:r>
              <a:rPr lang="fi-FI" err="1"/>
              <a:t>masterdata</a:t>
            </a:r>
            <a:r>
              <a:rPr lang="fi-FI"/>
              <a:t> </a:t>
            </a:r>
            <a:r>
              <a:rPr lang="fi-FI" err="1"/>
              <a:t>are</a:t>
            </a:r>
            <a:r>
              <a:rPr lang="fi-FI"/>
              <a:t> out of </a:t>
            </a:r>
            <a:r>
              <a:rPr lang="fi-FI" err="1"/>
              <a:t>scope</a:t>
            </a:r>
            <a:r>
              <a:rPr lang="fi-FI"/>
              <a:t> </a:t>
            </a:r>
            <a:r>
              <a:rPr lang="fi-FI" err="1"/>
              <a:t>within</a:t>
            </a:r>
            <a:r>
              <a:rPr lang="fi-FI"/>
              <a:t> </a:t>
            </a:r>
            <a:r>
              <a:rPr lang="fi-FI" err="1"/>
              <a:t>this</a:t>
            </a:r>
            <a:r>
              <a:rPr lang="fi-FI"/>
              <a:t> </a:t>
            </a:r>
            <a:r>
              <a:rPr lang="fi-FI" err="1"/>
              <a:t>given</a:t>
            </a:r>
            <a:r>
              <a:rPr lang="fi-FI"/>
              <a:t> </a:t>
            </a:r>
            <a:r>
              <a:rPr lang="fi-FI" err="1"/>
              <a:t>timeline</a:t>
            </a:r>
            <a:r>
              <a:rPr lang="fi-FI"/>
              <a:t>. Still, </a:t>
            </a:r>
            <a:r>
              <a:rPr lang="fi-FI" err="1"/>
              <a:t>we</a:t>
            </a:r>
            <a:r>
              <a:rPr lang="fi-FI"/>
              <a:t> </a:t>
            </a:r>
            <a:r>
              <a:rPr lang="fi-FI" err="1"/>
              <a:t>did</a:t>
            </a:r>
            <a:r>
              <a:rPr lang="fi-FI"/>
              <a:t> </a:t>
            </a:r>
            <a:r>
              <a:rPr lang="fi-FI" err="1"/>
              <a:t>gain</a:t>
            </a:r>
            <a:r>
              <a:rPr lang="fi-FI"/>
              <a:t> a </a:t>
            </a:r>
            <a:r>
              <a:rPr lang="fi-FI" err="1"/>
              <a:t>few</a:t>
            </a:r>
            <a:r>
              <a:rPr lang="fi-FI"/>
              <a:t> </a:t>
            </a:r>
            <a:r>
              <a:rPr lang="fi-FI" err="1"/>
              <a:t>insights</a:t>
            </a:r>
            <a:r>
              <a:rPr lang="fi-FI"/>
              <a:t> </a:t>
            </a:r>
            <a:r>
              <a:rPr lang="fi-FI" err="1"/>
              <a:t>regarding</a:t>
            </a:r>
            <a:r>
              <a:rPr lang="fi-FI"/>
              <a:t> </a:t>
            </a:r>
            <a:r>
              <a:rPr lang="fi-FI" err="1"/>
              <a:t>the</a:t>
            </a:r>
            <a:r>
              <a:rPr lang="fi-FI"/>
              <a:t> </a:t>
            </a:r>
            <a:r>
              <a:rPr lang="fi-FI" err="1"/>
              <a:t>privacy</a:t>
            </a:r>
            <a:r>
              <a:rPr lang="fi-FI"/>
              <a:t> etc. </a:t>
            </a:r>
            <a:r>
              <a:rPr lang="fi-FI" err="1"/>
              <a:t>But</a:t>
            </a:r>
            <a:r>
              <a:rPr lang="fi-FI"/>
              <a:t> </a:t>
            </a:r>
            <a:r>
              <a:rPr lang="fi-FI" err="1"/>
              <a:t>let’s</a:t>
            </a:r>
            <a:r>
              <a:rPr lang="fi-FI"/>
              <a:t> </a:t>
            </a:r>
            <a:r>
              <a:rPr lang="fi-FI" err="1"/>
              <a:t>take</a:t>
            </a:r>
            <a:r>
              <a:rPr lang="fi-FI"/>
              <a:t> a look </a:t>
            </a:r>
            <a:r>
              <a:rPr lang="fi-FI" err="1"/>
              <a:t>how</a:t>
            </a:r>
            <a:r>
              <a:rPr lang="fi-FI"/>
              <a:t> </a:t>
            </a:r>
            <a:r>
              <a:rPr lang="fi-FI" err="1"/>
              <a:t>we</a:t>
            </a:r>
            <a:r>
              <a:rPr lang="fi-FI"/>
              <a:t> </a:t>
            </a:r>
            <a:r>
              <a:rPr lang="fi-FI" err="1"/>
              <a:t>structured</a:t>
            </a:r>
            <a:r>
              <a:rPr lang="fi-FI"/>
              <a:t> </a:t>
            </a:r>
            <a:r>
              <a:rPr lang="fi-FI" err="1"/>
              <a:t>our</a:t>
            </a:r>
            <a:r>
              <a:rPr lang="fi-FI"/>
              <a:t> </a:t>
            </a:r>
            <a:r>
              <a:rPr lang="fi-FI" err="1"/>
              <a:t>research</a:t>
            </a:r>
            <a:r>
              <a:rPr lang="fi-FI"/>
              <a:t>.</a:t>
            </a:r>
            <a:endParaRPr lang="fi-FI">
              <a:cs typeface="Calibri"/>
            </a:endParaRPr>
          </a:p>
          <a:p>
            <a:endParaRPr lang="fi-FI">
              <a:cs typeface="Calibri"/>
            </a:endParaRPr>
          </a:p>
        </p:txBody>
      </p:sp>
      <p:sp>
        <p:nvSpPr>
          <p:cNvPr id="4" name="Slide Number Placeholder 3"/>
          <p:cNvSpPr>
            <a:spLocks noGrp="1"/>
          </p:cNvSpPr>
          <p:nvPr>
            <p:ph type="sldNum" sz="quarter" idx="5"/>
          </p:nvPr>
        </p:nvSpPr>
        <p:spPr/>
        <p:txBody>
          <a:bodyPr/>
          <a:lstStyle/>
          <a:p>
            <a:fld id="{61E5F0B8-9B6B-4990-9836-EBB346F77C31}" type="slidenum">
              <a:rPr lang="fi-FI" smtClean="0"/>
              <a:t>6</a:t>
            </a:fld>
            <a:endParaRPr lang="fi-FI"/>
          </a:p>
        </p:txBody>
      </p:sp>
    </p:spTree>
    <p:extLst>
      <p:ext uri="{BB962C8B-B14F-4D97-AF65-F5344CB8AC3E}">
        <p14:creationId xmlns:p14="http://schemas.microsoft.com/office/powerpoint/2010/main" val="60486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err="1"/>
              <a:t>Illustration</a:t>
            </a:r>
            <a:r>
              <a:rPr lang="fi-FI"/>
              <a:t>: Icons8 (2022)</a:t>
            </a:r>
          </a:p>
        </p:txBody>
      </p:sp>
      <p:sp>
        <p:nvSpPr>
          <p:cNvPr id="4" name="Slide Number Placeholder 3"/>
          <p:cNvSpPr>
            <a:spLocks noGrp="1"/>
          </p:cNvSpPr>
          <p:nvPr>
            <p:ph type="sldNum" sz="quarter" idx="5"/>
          </p:nvPr>
        </p:nvSpPr>
        <p:spPr/>
        <p:txBody>
          <a:bodyPr/>
          <a:lstStyle/>
          <a:p>
            <a:fld id="{61E5F0B8-9B6B-4990-9836-EBB346F77C31}" type="slidenum">
              <a:rPr lang="fi-FI" smtClean="0"/>
              <a:t>8</a:t>
            </a:fld>
            <a:endParaRPr lang="fi-FI"/>
          </a:p>
        </p:txBody>
      </p:sp>
    </p:spTree>
    <p:extLst>
      <p:ext uri="{BB962C8B-B14F-4D97-AF65-F5344CB8AC3E}">
        <p14:creationId xmlns:p14="http://schemas.microsoft.com/office/powerpoint/2010/main" val="1126482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a:t>Picture: </a:t>
            </a:r>
            <a:r>
              <a:rPr lang="fi-FI" err="1"/>
              <a:t>Pixabay</a:t>
            </a:r>
            <a:r>
              <a:rPr lang="fi-FI"/>
              <a:t> (2022)</a:t>
            </a:r>
          </a:p>
        </p:txBody>
      </p:sp>
      <p:sp>
        <p:nvSpPr>
          <p:cNvPr id="4" name="Slide Number Placeholder 3"/>
          <p:cNvSpPr>
            <a:spLocks noGrp="1"/>
          </p:cNvSpPr>
          <p:nvPr>
            <p:ph type="sldNum" sz="quarter" idx="5"/>
          </p:nvPr>
        </p:nvSpPr>
        <p:spPr/>
        <p:txBody>
          <a:bodyPr/>
          <a:lstStyle/>
          <a:p>
            <a:fld id="{61E5F0B8-9B6B-4990-9836-EBB346F77C31}" type="slidenum">
              <a:rPr lang="fi-FI" smtClean="0"/>
              <a:t>14</a:t>
            </a:fld>
            <a:endParaRPr lang="fi-FI"/>
          </a:p>
        </p:txBody>
      </p:sp>
    </p:spTree>
    <p:extLst>
      <p:ext uri="{BB962C8B-B14F-4D97-AF65-F5344CB8AC3E}">
        <p14:creationId xmlns:p14="http://schemas.microsoft.com/office/powerpoint/2010/main" val="1641923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fi-FI" sz="1200" err="1">
                <a:solidFill>
                  <a:srgbClr val="F0F0F0"/>
                </a:solidFill>
                <a:latin typeface="Work Sans" pitchFamily="2" charset="0"/>
              </a:rPr>
              <a:t>From</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interviews</a:t>
            </a:r>
            <a:r>
              <a:rPr lang="fi-FI" sz="1200">
                <a:solidFill>
                  <a:srgbClr val="F0F0F0"/>
                </a:solidFill>
                <a:latin typeface="Work Sans" pitchFamily="2" charset="0"/>
              </a:rPr>
              <a:t> </a:t>
            </a:r>
            <a:r>
              <a:rPr lang="fi-FI" sz="1200" err="1">
                <a:solidFill>
                  <a:srgbClr val="F0F0F0"/>
                </a:solidFill>
                <a:latin typeface="Work Sans" pitchFamily="2" charset="0"/>
              </a:rPr>
              <a:t>were</a:t>
            </a:r>
            <a:r>
              <a:rPr lang="fi-FI" sz="1200">
                <a:solidFill>
                  <a:srgbClr val="F0F0F0"/>
                </a:solidFill>
                <a:latin typeface="Work Sans" pitchFamily="2" charset="0"/>
              </a:rPr>
              <a:t> </a:t>
            </a:r>
            <a:r>
              <a:rPr lang="fi-FI" sz="1200" err="1">
                <a:solidFill>
                  <a:srgbClr val="F0F0F0"/>
                </a:solidFill>
                <a:latin typeface="Work Sans" pitchFamily="2" charset="0"/>
              </a:rPr>
              <a:t>found</a:t>
            </a:r>
            <a:r>
              <a:rPr lang="fi-FI" sz="1200">
                <a:solidFill>
                  <a:srgbClr val="F0F0F0"/>
                </a:solidFill>
                <a:latin typeface="Work Sans" pitchFamily="2" charset="0"/>
              </a:rPr>
              <a:t> </a:t>
            </a:r>
            <a:r>
              <a:rPr lang="fi-FI" sz="1200" err="1">
                <a:solidFill>
                  <a:srgbClr val="F0F0F0"/>
                </a:solidFill>
                <a:latin typeface="Work Sans" pitchFamily="2" charset="0"/>
              </a:rPr>
              <a:t>moderate</a:t>
            </a:r>
            <a:r>
              <a:rPr lang="fi-FI" sz="1200">
                <a:solidFill>
                  <a:srgbClr val="F0F0F0"/>
                </a:solidFill>
                <a:latin typeface="Work Sans" pitchFamily="2" charset="0"/>
              </a:rPr>
              <a:t> pain </a:t>
            </a:r>
            <a:r>
              <a:rPr lang="fi-FI" sz="1200" err="1">
                <a:solidFill>
                  <a:srgbClr val="F0F0F0"/>
                </a:solidFill>
                <a:latin typeface="Work Sans" pitchFamily="2" charset="0"/>
              </a:rPr>
              <a:t>points</a:t>
            </a:r>
            <a:r>
              <a:rPr lang="fi-FI" sz="1200">
                <a:solidFill>
                  <a:srgbClr val="F0F0F0"/>
                </a:solidFill>
                <a:latin typeface="Work Sans" pitchFamily="2" charset="0"/>
              </a:rPr>
              <a:t> </a:t>
            </a:r>
            <a:r>
              <a:rPr lang="fi-FI" sz="1200" err="1">
                <a:solidFill>
                  <a:srgbClr val="F0F0F0"/>
                </a:solidFill>
                <a:latin typeface="Work Sans" pitchFamily="2" charset="0"/>
              </a:rPr>
              <a:t>regarding</a:t>
            </a:r>
            <a:r>
              <a:rPr lang="fi-FI" sz="1200">
                <a:solidFill>
                  <a:srgbClr val="F0F0F0"/>
                </a:solidFill>
                <a:latin typeface="Work Sans" pitchFamily="2" charset="0"/>
              </a:rPr>
              <a:t> </a:t>
            </a:r>
            <a:r>
              <a:rPr lang="fi-FI" sz="1200" err="1">
                <a:solidFill>
                  <a:srgbClr val="F0F0F0"/>
                </a:solidFill>
                <a:latin typeface="Work Sans" pitchFamily="2" charset="0"/>
              </a:rPr>
              <a:t>matching</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data </a:t>
            </a:r>
            <a:r>
              <a:rPr lang="fi-FI" sz="1200" err="1">
                <a:solidFill>
                  <a:srgbClr val="F0F0F0"/>
                </a:solidFill>
                <a:latin typeface="Work Sans" pitchFamily="2" charset="0"/>
              </a:rPr>
              <a:t>available</a:t>
            </a:r>
            <a:r>
              <a:rPr lang="fi-FI" sz="1200">
                <a:solidFill>
                  <a:srgbClr val="F0F0F0"/>
                </a:solidFill>
                <a:latin typeface="Work Sans" pitchFamily="2" charset="0"/>
              </a:rPr>
              <a:t> and </a:t>
            </a:r>
            <a:r>
              <a:rPr lang="fi-FI" sz="1200" err="1">
                <a:solidFill>
                  <a:srgbClr val="F0F0F0"/>
                </a:solidFill>
                <a:latin typeface="Work Sans" pitchFamily="2" charset="0"/>
              </a:rPr>
              <a:t>customer</a:t>
            </a:r>
            <a:r>
              <a:rPr lang="fi-FI" sz="1200">
                <a:solidFill>
                  <a:srgbClr val="F0F0F0"/>
                </a:solidFill>
                <a:latin typeface="Work Sans" pitchFamily="2" charset="0"/>
              </a:rPr>
              <a:t> </a:t>
            </a:r>
            <a:r>
              <a:rPr lang="fi-FI" sz="1200" err="1">
                <a:solidFill>
                  <a:srgbClr val="F0F0F0"/>
                </a:solidFill>
                <a:latin typeface="Work Sans" pitchFamily="2" charset="0"/>
              </a:rPr>
              <a:t>needs</a:t>
            </a:r>
            <a:r>
              <a:rPr lang="fi-FI" sz="1200">
                <a:solidFill>
                  <a:srgbClr val="F0F0F0"/>
                </a:solidFill>
                <a:latin typeface="Work Sans" pitchFamily="2" charset="0"/>
              </a:rPr>
              <a:t>. </a:t>
            </a:r>
            <a:r>
              <a:rPr lang="fi-FI" sz="1200" err="1">
                <a:solidFill>
                  <a:srgbClr val="F0F0F0"/>
                </a:solidFill>
                <a:latin typeface="Work Sans" pitchFamily="2" charset="0"/>
              </a:rPr>
              <a:t>When</a:t>
            </a:r>
            <a:r>
              <a:rPr lang="fi-FI" sz="1200">
                <a:solidFill>
                  <a:srgbClr val="F0F0F0"/>
                </a:solidFill>
                <a:latin typeface="Work Sans" pitchFamily="2" charset="0"/>
              </a:rPr>
              <a:t> data is </a:t>
            </a:r>
            <a:r>
              <a:rPr lang="fi-FI" sz="1200" err="1">
                <a:solidFill>
                  <a:srgbClr val="F0F0F0"/>
                </a:solidFill>
                <a:latin typeface="Work Sans" pitchFamily="2" charset="0"/>
              </a:rPr>
              <a:t>opened</a:t>
            </a:r>
            <a:r>
              <a:rPr lang="fi-FI" sz="1200">
                <a:solidFill>
                  <a:srgbClr val="F0F0F0"/>
                </a:solidFill>
                <a:latin typeface="Work Sans" pitchFamily="2" charset="0"/>
              </a:rPr>
              <a:t>, </a:t>
            </a:r>
            <a:r>
              <a:rPr lang="fi-FI" sz="1200" err="1">
                <a:solidFill>
                  <a:srgbClr val="F0F0F0"/>
                </a:solidFill>
                <a:latin typeface="Work Sans" pitchFamily="2" charset="0"/>
              </a:rPr>
              <a:t>that</a:t>
            </a:r>
            <a:r>
              <a:rPr lang="fi-FI" sz="1200">
                <a:solidFill>
                  <a:srgbClr val="F0F0F0"/>
                </a:solidFill>
                <a:latin typeface="Work Sans" pitchFamily="2" charset="0"/>
              </a:rPr>
              <a:t> </a:t>
            </a:r>
            <a:r>
              <a:rPr lang="fi-FI" sz="1200" err="1">
                <a:solidFill>
                  <a:srgbClr val="F0F0F0"/>
                </a:solidFill>
                <a:latin typeface="Work Sans" pitchFamily="2" charset="0"/>
              </a:rPr>
              <a:t>means</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volume</a:t>
            </a:r>
            <a:r>
              <a:rPr lang="fi-FI" sz="1200">
                <a:solidFill>
                  <a:srgbClr val="F0F0F0"/>
                </a:solidFill>
                <a:latin typeface="Work Sans" pitchFamily="2" charset="0"/>
              </a:rPr>
              <a:t>, </a:t>
            </a:r>
            <a:r>
              <a:rPr lang="fi-FI" sz="1200" err="1">
                <a:solidFill>
                  <a:srgbClr val="F0F0F0"/>
                </a:solidFill>
                <a:latin typeface="Work Sans" pitchFamily="2" charset="0"/>
              </a:rPr>
              <a:t>variety</a:t>
            </a:r>
            <a:r>
              <a:rPr lang="fi-FI" sz="1200">
                <a:solidFill>
                  <a:srgbClr val="F0F0F0"/>
                </a:solidFill>
                <a:latin typeface="Work Sans" pitchFamily="2" charset="0"/>
              </a:rPr>
              <a:t>, </a:t>
            </a:r>
            <a:r>
              <a:rPr lang="fi-FI" sz="1200" err="1">
                <a:solidFill>
                  <a:srgbClr val="F0F0F0"/>
                </a:solidFill>
                <a:latin typeface="Work Sans" pitchFamily="2" charset="0"/>
              </a:rPr>
              <a:t>velocity</a:t>
            </a:r>
            <a:r>
              <a:rPr lang="fi-FI" sz="1200">
                <a:solidFill>
                  <a:srgbClr val="F0F0F0"/>
                </a:solidFill>
                <a:latin typeface="Work Sans" pitchFamily="2" charset="0"/>
              </a:rPr>
              <a:t>, </a:t>
            </a:r>
            <a:r>
              <a:rPr lang="fi-FI" sz="1200" err="1">
                <a:solidFill>
                  <a:srgbClr val="F0F0F0"/>
                </a:solidFill>
                <a:latin typeface="Work Sans" pitchFamily="2" charset="0"/>
              </a:rPr>
              <a:t>variability</a:t>
            </a:r>
            <a:r>
              <a:rPr lang="fi-FI" sz="1200">
                <a:solidFill>
                  <a:srgbClr val="F0F0F0"/>
                </a:solidFill>
                <a:latin typeface="Work Sans" pitchFamily="2" charset="0"/>
              </a:rPr>
              <a:t>, </a:t>
            </a:r>
            <a:r>
              <a:rPr lang="fi-FI" sz="1200" err="1">
                <a:solidFill>
                  <a:srgbClr val="F0F0F0"/>
                </a:solidFill>
                <a:latin typeface="Work Sans" pitchFamily="2" charset="0"/>
              </a:rPr>
              <a:t>value</a:t>
            </a:r>
            <a:r>
              <a:rPr lang="fi-FI" sz="1200">
                <a:solidFill>
                  <a:srgbClr val="F0F0F0"/>
                </a:solidFill>
                <a:latin typeface="Work Sans" pitchFamily="2" charset="0"/>
              </a:rPr>
              <a:t> and </a:t>
            </a:r>
            <a:r>
              <a:rPr lang="fi-FI" sz="1200" err="1">
                <a:solidFill>
                  <a:srgbClr val="F0F0F0"/>
                </a:solidFill>
                <a:latin typeface="Work Sans" pitchFamily="2" charset="0"/>
              </a:rPr>
              <a:t>visualizations</a:t>
            </a:r>
            <a:r>
              <a:rPr lang="fi-FI" sz="1200">
                <a:solidFill>
                  <a:srgbClr val="F0F0F0"/>
                </a:solidFill>
                <a:latin typeface="Work Sans" pitchFamily="2" charset="0"/>
              </a:rPr>
              <a:t> of data </a:t>
            </a:r>
            <a:r>
              <a:rPr lang="fi-FI" sz="1200" err="1">
                <a:solidFill>
                  <a:srgbClr val="F0F0F0"/>
                </a:solidFill>
                <a:latin typeface="Work Sans" pitchFamily="2" charset="0"/>
              </a:rPr>
              <a:t>increases</a:t>
            </a:r>
            <a:r>
              <a:rPr lang="fi-FI" sz="1200">
                <a:solidFill>
                  <a:srgbClr val="F0F0F0"/>
                </a:solidFill>
                <a:latin typeface="Work Sans" pitchFamily="2" charset="0"/>
              </a:rPr>
              <a:t>. To </a:t>
            </a:r>
            <a:r>
              <a:rPr lang="fi-FI" sz="1200" err="1">
                <a:solidFill>
                  <a:srgbClr val="F0F0F0"/>
                </a:solidFill>
                <a:latin typeface="Work Sans" pitchFamily="2" charset="0"/>
              </a:rPr>
              <a:t>handle</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increasing</a:t>
            </a:r>
            <a:r>
              <a:rPr lang="fi-FI" sz="1200">
                <a:solidFill>
                  <a:srgbClr val="F0F0F0"/>
                </a:solidFill>
                <a:latin typeface="Work Sans" pitchFamily="2" charset="0"/>
              </a:rPr>
              <a:t> </a:t>
            </a:r>
            <a:r>
              <a:rPr lang="fi-FI" sz="1200" err="1">
                <a:solidFill>
                  <a:srgbClr val="F0F0F0"/>
                </a:solidFill>
                <a:latin typeface="Work Sans" pitchFamily="2" charset="0"/>
              </a:rPr>
              <a:t>big</a:t>
            </a:r>
            <a:r>
              <a:rPr lang="fi-FI" sz="1200">
                <a:solidFill>
                  <a:srgbClr val="F0F0F0"/>
                </a:solidFill>
                <a:latin typeface="Work Sans" pitchFamily="2" charset="0"/>
              </a:rPr>
              <a:t> data, </a:t>
            </a:r>
            <a:r>
              <a:rPr lang="fi-FI" sz="1200" err="1">
                <a:solidFill>
                  <a:srgbClr val="F0F0F0"/>
                </a:solidFill>
                <a:latin typeface="Work Sans" pitchFamily="2" charset="0"/>
              </a:rPr>
              <a:t>capabilities</a:t>
            </a:r>
            <a:r>
              <a:rPr lang="fi-FI" sz="1200">
                <a:solidFill>
                  <a:srgbClr val="F0F0F0"/>
                </a:solidFill>
                <a:latin typeface="Work Sans" pitchFamily="2" charset="0"/>
              </a:rPr>
              <a:t> of data </a:t>
            </a:r>
            <a:r>
              <a:rPr lang="fi-FI" sz="1200" err="1">
                <a:solidFill>
                  <a:srgbClr val="F0F0F0"/>
                </a:solidFill>
                <a:latin typeface="Work Sans" pitchFamily="2" charset="0"/>
              </a:rPr>
              <a:t>stewardship</a:t>
            </a:r>
            <a:r>
              <a:rPr lang="fi-FI" sz="1200">
                <a:solidFill>
                  <a:srgbClr val="F0F0F0"/>
                </a:solidFill>
                <a:latin typeface="Work Sans" pitchFamily="2" charset="0"/>
              </a:rPr>
              <a:t> </a:t>
            </a:r>
            <a:r>
              <a:rPr lang="fi-FI" sz="1200" err="1">
                <a:solidFill>
                  <a:srgbClr val="F0F0F0"/>
                </a:solidFill>
                <a:latin typeface="Work Sans" pitchFamily="2" charset="0"/>
              </a:rPr>
              <a:t>should</a:t>
            </a:r>
            <a:r>
              <a:rPr lang="fi-FI" sz="1200">
                <a:solidFill>
                  <a:srgbClr val="F0F0F0"/>
                </a:solidFill>
                <a:latin typeface="Work Sans" pitchFamily="2" charset="0"/>
              </a:rPr>
              <a:t> </a:t>
            </a:r>
            <a:r>
              <a:rPr lang="fi-FI" sz="1200" err="1">
                <a:solidFill>
                  <a:srgbClr val="F0F0F0"/>
                </a:solidFill>
                <a:latin typeface="Work Sans" pitchFamily="2" charset="0"/>
              </a:rPr>
              <a:t>include</a:t>
            </a:r>
            <a:r>
              <a:rPr lang="fi-FI" sz="1200">
                <a:solidFill>
                  <a:srgbClr val="F0F0F0"/>
                </a:solidFill>
                <a:latin typeface="Work Sans" pitchFamily="2" charset="0"/>
              </a:rPr>
              <a:t> </a:t>
            </a:r>
            <a:r>
              <a:rPr lang="fi-FI" sz="1200" err="1">
                <a:solidFill>
                  <a:srgbClr val="F0F0F0"/>
                </a:solidFill>
                <a:latin typeface="Work Sans" pitchFamily="2" charset="0"/>
              </a:rPr>
              <a:t>activities</a:t>
            </a:r>
            <a:r>
              <a:rPr lang="fi-FI" sz="1200">
                <a:solidFill>
                  <a:srgbClr val="F0F0F0"/>
                </a:solidFill>
                <a:latin typeface="Work Sans" pitchFamily="2" charset="0"/>
              </a:rPr>
              <a:t> </a:t>
            </a:r>
            <a:r>
              <a:rPr lang="fi-FI" sz="1200" err="1">
                <a:solidFill>
                  <a:srgbClr val="F0F0F0"/>
                </a:solidFill>
                <a:latin typeface="Work Sans" pitchFamily="2" charset="0"/>
              </a:rPr>
              <a:t>like</a:t>
            </a:r>
            <a:r>
              <a:rPr lang="fi-FI" sz="1200">
                <a:solidFill>
                  <a:srgbClr val="F0F0F0"/>
                </a:solidFill>
                <a:latin typeface="Work Sans" pitchFamily="2" charset="0"/>
              </a:rPr>
              <a:t> </a:t>
            </a:r>
            <a:endParaRPr lang="en-US" sz="1200">
              <a:solidFill>
                <a:srgbClr val="F0F0F0"/>
              </a:solidFill>
              <a:latin typeface="Work Sans" pitchFamily="2" charset="0"/>
            </a:endParaRPr>
          </a:p>
          <a:p>
            <a:pPr algn="ctr"/>
            <a:r>
              <a:rPr lang="en-US" sz="1200">
                <a:solidFill>
                  <a:srgbClr val="F0F0F0"/>
                </a:solidFill>
                <a:latin typeface="Work Sans" pitchFamily="2" charset="0"/>
              </a:rPr>
              <a:t>• the creation and enforcement of policies or standards for appropriate data entry, update, and use;</a:t>
            </a:r>
          </a:p>
          <a:p>
            <a:pPr algn="ctr"/>
            <a:r>
              <a:rPr lang="en-US" sz="1200">
                <a:solidFill>
                  <a:srgbClr val="F0F0F0"/>
                </a:solidFill>
                <a:latin typeface="Work Sans" pitchFamily="2" charset="0"/>
              </a:rPr>
              <a:t>          • the creation and implementation of data quality control activities;</a:t>
            </a:r>
          </a:p>
          <a:p>
            <a:pPr algn="ctr"/>
            <a:r>
              <a:rPr lang="en-US" sz="1200">
                <a:solidFill>
                  <a:srgbClr val="F0F0F0"/>
                </a:solidFill>
                <a:latin typeface="Work Sans" pitchFamily="2" charset="0"/>
              </a:rPr>
              <a:t>          • the creation, implementation, and maintenance of business metadata (such as business rules and descriptions of tables and columns);</a:t>
            </a:r>
          </a:p>
          <a:p>
            <a:pPr algn="ctr"/>
            <a:r>
              <a:rPr lang="en-US" sz="1200">
                <a:solidFill>
                  <a:srgbClr val="F0F0F0"/>
                </a:solidFill>
                <a:latin typeface="Work Sans" pitchFamily="2" charset="0"/>
              </a:rPr>
              <a:t>          • other activities ensuring compliance with data governance policies.</a:t>
            </a:r>
          </a:p>
          <a:p>
            <a:pPr algn="ctr"/>
            <a:r>
              <a:rPr lang="en-US" sz="1200">
                <a:solidFill>
                  <a:srgbClr val="F0F0F0"/>
                </a:solidFill>
                <a:latin typeface="Work Sans"/>
              </a:rPr>
              <a:t>(Jukic etc. 359)</a:t>
            </a:r>
            <a:endParaRPr lang="fi-FI" sz="1200">
              <a:solidFill>
                <a:srgbClr val="F0F0F0"/>
              </a:solidFill>
              <a:latin typeface="Work Sans"/>
            </a:endParaRPr>
          </a:p>
          <a:p>
            <a:endParaRPr lang="fi-FI"/>
          </a:p>
        </p:txBody>
      </p:sp>
      <p:sp>
        <p:nvSpPr>
          <p:cNvPr id="4" name="Slide Number Placeholder 3"/>
          <p:cNvSpPr>
            <a:spLocks noGrp="1"/>
          </p:cNvSpPr>
          <p:nvPr>
            <p:ph type="sldNum" sz="quarter" idx="5"/>
          </p:nvPr>
        </p:nvSpPr>
        <p:spPr/>
        <p:txBody>
          <a:bodyPr/>
          <a:lstStyle/>
          <a:p>
            <a:fld id="{61E5F0B8-9B6B-4990-9836-EBB346F77C31}" type="slidenum">
              <a:rPr lang="fi-FI" smtClean="0"/>
              <a:t>17</a:t>
            </a:fld>
            <a:endParaRPr lang="fi-FI"/>
          </a:p>
        </p:txBody>
      </p:sp>
    </p:spTree>
    <p:extLst>
      <p:ext uri="{BB962C8B-B14F-4D97-AF65-F5344CB8AC3E}">
        <p14:creationId xmlns:p14="http://schemas.microsoft.com/office/powerpoint/2010/main" val="2198039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200" err="1">
                <a:solidFill>
                  <a:srgbClr val="F0F0F0"/>
                </a:solidFill>
                <a:latin typeface="Work Sans" pitchFamily="2" charset="0"/>
              </a:rPr>
              <a:t>From</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interviews</a:t>
            </a:r>
            <a:r>
              <a:rPr lang="fi-FI" sz="1200">
                <a:solidFill>
                  <a:srgbClr val="F0F0F0"/>
                </a:solidFill>
                <a:latin typeface="Work Sans" pitchFamily="2" charset="0"/>
              </a:rPr>
              <a:t>, an </a:t>
            </a:r>
            <a:r>
              <a:rPr lang="fi-FI" sz="1200" err="1">
                <a:solidFill>
                  <a:srgbClr val="F0F0F0"/>
                </a:solidFill>
                <a:latin typeface="Work Sans" pitchFamily="2" charset="0"/>
              </a:rPr>
              <a:t>insight</a:t>
            </a:r>
            <a:r>
              <a:rPr lang="fi-FI" sz="1200">
                <a:solidFill>
                  <a:srgbClr val="F0F0F0"/>
                </a:solidFill>
                <a:latin typeface="Work Sans" pitchFamily="2" charset="0"/>
              </a:rPr>
              <a:t> </a:t>
            </a:r>
            <a:r>
              <a:rPr lang="fi-FI" sz="1200" err="1">
                <a:solidFill>
                  <a:srgbClr val="F0F0F0"/>
                </a:solidFill>
                <a:latin typeface="Work Sans" pitchFamily="2" charset="0"/>
              </a:rPr>
              <a:t>was</a:t>
            </a:r>
            <a:r>
              <a:rPr lang="fi-FI" sz="1200">
                <a:solidFill>
                  <a:srgbClr val="F0F0F0"/>
                </a:solidFill>
                <a:latin typeface="Work Sans" pitchFamily="2" charset="0"/>
              </a:rPr>
              <a:t> </a:t>
            </a:r>
            <a:r>
              <a:rPr lang="fi-FI" sz="1200" err="1">
                <a:solidFill>
                  <a:srgbClr val="F0F0F0"/>
                </a:solidFill>
                <a:latin typeface="Work Sans" pitchFamily="2" charset="0"/>
              </a:rPr>
              <a:t>learned</a:t>
            </a:r>
            <a:r>
              <a:rPr lang="fi-FI" sz="1200">
                <a:solidFill>
                  <a:srgbClr val="F0F0F0"/>
                </a:solidFill>
                <a:latin typeface="Work Sans" pitchFamily="2" charset="0"/>
              </a:rPr>
              <a:t> </a:t>
            </a:r>
            <a:r>
              <a:rPr lang="fi-FI" sz="1200" err="1">
                <a:solidFill>
                  <a:srgbClr val="F0F0F0"/>
                </a:solidFill>
                <a:latin typeface="Work Sans" pitchFamily="2" charset="0"/>
              </a:rPr>
              <a:t>that</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field</a:t>
            </a:r>
            <a:r>
              <a:rPr lang="fi-FI" sz="1200">
                <a:solidFill>
                  <a:srgbClr val="F0F0F0"/>
                </a:solidFill>
                <a:latin typeface="Work Sans" pitchFamily="2" charset="0"/>
              </a:rPr>
              <a:t> of open data </a:t>
            </a:r>
            <a:r>
              <a:rPr lang="fi-FI" sz="1200" err="1">
                <a:solidFill>
                  <a:srgbClr val="F0F0F0"/>
                </a:solidFill>
                <a:latin typeface="Work Sans" pitchFamily="2" charset="0"/>
              </a:rPr>
              <a:t>needs</a:t>
            </a:r>
            <a:r>
              <a:rPr lang="fi-FI" sz="1200">
                <a:solidFill>
                  <a:srgbClr val="F0F0F0"/>
                </a:solidFill>
                <a:latin typeface="Work Sans" pitchFamily="2" charset="0"/>
              </a:rPr>
              <a:t> a </a:t>
            </a:r>
            <a:r>
              <a:rPr lang="fi-FI" sz="1200" err="1">
                <a:solidFill>
                  <a:srgbClr val="F0F0F0"/>
                </a:solidFill>
                <a:latin typeface="Work Sans" pitchFamily="2" charset="0"/>
              </a:rPr>
              <a:t>regulative</a:t>
            </a:r>
            <a:r>
              <a:rPr lang="fi-FI" sz="1200">
                <a:solidFill>
                  <a:srgbClr val="F0F0F0"/>
                </a:solidFill>
                <a:latin typeface="Work Sans" pitchFamily="2" charset="0"/>
              </a:rPr>
              <a:t> </a:t>
            </a:r>
            <a:r>
              <a:rPr lang="fi-FI" sz="1200" err="1">
                <a:solidFill>
                  <a:srgbClr val="F0F0F0"/>
                </a:solidFill>
                <a:latin typeface="Work Sans" pitchFamily="2" charset="0"/>
              </a:rPr>
              <a:t>entity</a:t>
            </a:r>
            <a:r>
              <a:rPr lang="fi-FI" sz="1200">
                <a:solidFill>
                  <a:srgbClr val="F0F0F0"/>
                </a:solidFill>
                <a:latin typeface="Work Sans" pitchFamily="2" charset="0"/>
              </a:rPr>
              <a:t> to </a:t>
            </a:r>
            <a:r>
              <a:rPr lang="fi-FI" sz="1200" err="1">
                <a:solidFill>
                  <a:srgbClr val="F0F0F0"/>
                </a:solidFill>
                <a:latin typeface="Work Sans" pitchFamily="2" charset="0"/>
              </a:rPr>
              <a:t>establish</a:t>
            </a:r>
            <a:r>
              <a:rPr lang="fi-FI" sz="1200">
                <a:solidFill>
                  <a:srgbClr val="F0F0F0"/>
                </a:solidFill>
                <a:latin typeface="Work Sans" pitchFamily="2" charset="0"/>
              </a:rPr>
              <a:t> </a:t>
            </a:r>
            <a:r>
              <a:rPr lang="fi-FI" sz="1200" err="1">
                <a:solidFill>
                  <a:srgbClr val="F0F0F0"/>
                </a:solidFill>
                <a:latin typeface="Work Sans" pitchFamily="2" charset="0"/>
              </a:rPr>
              <a:t>rules</a:t>
            </a:r>
            <a:r>
              <a:rPr lang="fi-FI" sz="1200">
                <a:solidFill>
                  <a:srgbClr val="F0F0F0"/>
                </a:solidFill>
                <a:latin typeface="Work Sans" pitchFamily="2" charset="0"/>
              </a:rPr>
              <a:t> and </a:t>
            </a:r>
            <a:r>
              <a:rPr lang="fi-FI" sz="1200" err="1">
                <a:solidFill>
                  <a:srgbClr val="F0F0F0"/>
                </a:solidFill>
                <a:latin typeface="Work Sans" pitchFamily="2" charset="0"/>
              </a:rPr>
              <a:t>guidelines</a:t>
            </a:r>
            <a:r>
              <a:rPr lang="fi-FI" sz="1200">
                <a:solidFill>
                  <a:srgbClr val="F0F0F0"/>
                </a:solidFill>
                <a:latin typeface="Work Sans" pitchFamily="2" charset="0"/>
              </a:rPr>
              <a:t> for data </a:t>
            </a:r>
            <a:r>
              <a:rPr lang="fi-FI" sz="1200" err="1">
                <a:solidFill>
                  <a:srgbClr val="F0F0F0"/>
                </a:solidFill>
                <a:latin typeface="Work Sans" pitchFamily="2" charset="0"/>
              </a:rPr>
              <a:t>sharing</a:t>
            </a:r>
            <a:r>
              <a:rPr lang="fi-FI" sz="1200">
                <a:solidFill>
                  <a:srgbClr val="F0F0F0"/>
                </a:solidFill>
                <a:latin typeface="Work Sans" pitchFamily="2" charset="0"/>
              </a:rPr>
              <a:t>. For </a:t>
            </a:r>
            <a:r>
              <a:rPr lang="fi-FI" sz="1200" err="1">
                <a:solidFill>
                  <a:srgbClr val="F0F0F0"/>
                </a:solidFill>
                <a:latin typeface="Work Sans" pitchFamily="2" charset="0"/>
              </a:rPr>
              <a:t>example</a:t>
            </a:r>
            <a:r>
              <a:rPr lang="fi-FI" sz="1200">
                <a:solidFill>
                  <a:srgbClr val="F0F0F0"/>
                </a:solidFill>
                <a:latin typeface="Work Sans" pitchFamily="2" charset="0"/>
              </a:rPr>
              <a:t> for API </a:t>
            </a:r>
            <a:r>
              <a:rPr lang="fi-FI" sz="1200" err="1">
                <a:solidFill>
                  <a:srgbClr val="F0F0F0"/>
                </a:solidFill>
                <a:latin typeface="Work Sans" pitchFamily="2" charset="0"/>
              </a:rPr>
              <a:t>standardization</a:t>
            </a:r>
            <a:r>
              <a:rPr lang="fi-FI" sz="1200">
                <a:solidFill>
                  <a:srgbClr val="F0F0F0"/>
                </a:solidFill>
                <a:latin typeface="Work Sans" pitchFamily="2" charset="0"/>
              </a:rPr>
              <a:t>, </a:t>
            </a:r>
            <a:r>
              <a:rPr lang="fi-FI" sz="1200" err="1">
                <a:solidFill>
                  <a:srgbClr val="F0F0F0"/>
                </a:solidFill>
                <a:latin typeface="Work Sans" pitchFamily="2" charset="0"/>
              </a:rPr>
              <a:t>technical</a:t>
            </a:r>
            <a:r>
              <a:rPr lang="fi-FI" sz="1200">
                <a:solidFill>
                  <a:srgbClr val="F0F0F0"/>
                </a:solidFill>
                <a:latin typeface="Work Sans" pitchFamily="2" charset="0"/>
              </a:rPr>
              <a:t> </a:t>
            </a:r>
            <a:r>
              <a:rPr lang="fi-FI" sz="1200" err="1">
                <a:solidFill>
                  <a:srgbClr val="F0F0F0"/>
                </a:solidFill>
                <a:latin typeface="Work Sans" pitchFamily="2" charset="0"/>
              </a:rPr>
              <a:t>capabilities</a:t>
            </a:r>
            <a:r>
              <a:rPr lang="fi-FI" sz="1200">
                <a:solidFill>
                  <a:srgbClr val="F0F0F0"/>
                </a:solidFill>
                <a:latin typeface="Work Sans" pitchFamily="2" charset="0"/>
              </a:rPr>
              <a:t> </a:t>
            </a:r>
            <a:r>
              <a:rPr lang="fi-FI" sz="1200" err="1">
                <a:solidFill>
                  <a:srgbClr val="F0F0F0"/>
                </a:solidFill>
                <a:latin typeface="Work Sans" pitchFamily="2" charset="0"/>
              </a:rPr>
              <a:t>would</a:t>
            </a:r>
            <a:r>
              <a:rPr lang="fi-FI" sz="1200">
                <a:solidFill>
                  <a:srgbClr val="F0F0F0"/>
                </a:solidFill>
                <a:latin typeface="Work Sans" pitchFamily="2" charset="0"/>
              </a:rPr>
              <a:t> </a:t>
            </a:r>
            <a:r>
              <a:rPr lang="fi-FI" sz="1200" err="1">
                <a:solidFill>
                  <a:srgbClr val="F0F0F0"/>
                </a:solidFill>
                <a:latin typeface="Work Sans" pitchFamily="2" charset="0"/>
              </a:rPr>
              <a:t>be</a:t>
            </a:r>
            <a:r>
              <a:rPr lang="fi-FI" sz="1200">
                <a:solidFill>
                  <a:srgbClr val="F0F0F0"/>
                </a:solidFill>
                <a:latin typeface="Work Sans" pitchFamily="2" charset="0"/>
              </a:rPr>
              <a:t> </a:t>
            </a:r>
            <a:r>
              <a:rPr lang="fi-FI" sz="1200" err="1">
                <a:solidFill>
                  <a:srgbClr val="F0F0F0"/>
                </a:solidFill>
                <a:latin typeface="Work Sans" pitchFamily="2" charset="0"/>
              </a:rPr>
              <a:t>needed</a:t>
            </a:r>
            <a:r>
              <a:rPr lang="fi-FI" sz="1200">
                <a:solidFill>
                  <a:srgbClr val="F0F0F0"/>
                </a:solidFill>
                <a:latin typeface="Work Sans" pitchFamily="2" charset="0"/>
              </a:rPr>
              <a:t> to </a:t>
            </a:r>
            <a:r>
              <a:rPr lang="fi-FI" sz="1200" err="1">
                <a:solidFill>
                  <a:srgbClr val="F0F0F0"/>
                </a:solidFill>
                <a:latin typeface="Work Sans" pitchFamily="2" charset="0"/>
              </a:rPr>
              <a:t>study</a:t>
            </a:r>
            <a:r>
              <a:rPr lang="fi-FI" sz="1200">
                <a:solidFill>
                  <a:srgbClr val="F0F0F0"/>
                </a:solidFill>
                <a:latin typeface="Work Sans" pitchFamily="2" charset="0"/>
              </a:rPr>
              <a:t> and </a:t>
            </a:r>
            <a:r>
              <a:rPr lang="fi-FI" sz="1200" err="1">
                <a:solidFill>
                  <a:srgbClr val="F0F0F0"/>
                </a:solidFill>
                <a:latin typeface="Work Sans" pitchFamily="2" charset="0"/>
              </a:rPr>
              <a:t>define</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best</a:t>
            </a:r>
            <a:r>
              <a:rPr lang="fi-FI" sz="1200">
                <a:solidFill>
                  <a:srgbClr val="F0F0F0"/>
                </a:solidFill>
                <a:latin typeface="Work Sans" pitchFamily="2" charset="0"/>
              </a:rPr>
              <a:t> </a:t>
            </a:r>
            <a:r>
              <a:rPr lang="fi-FI" sz="1200" err="1">
                <a:solidFill>
                  <a:srgbClr val="F0F0F0"/>
                </a:solidFill>
                <a:latin typeface="Work Sans" pitchFamily="2" charset="0"/>
              </a:rPr>
              <a:t>possible</a:t>
            </a:r>
            <a:r>
              <a:rPr lang="fi-FI" sz="1200">
                <a:solidFill>
                  <a:srgbClr val="F0F0F0"/>
                </a:solidFill>
                <a:latin typeface="Work Sans" pitchFamily="2" charset="0"/>
              </a:rPr>
              <a:t> </a:t>
            </a:r>
            <a:r>
              <a:rPr lang="fi-FI" sz="1200" err="1">
                <a:solidFill>
                  <a:srgbClr val="F0F0F0"/>
                </a:solidFill>
                <a:latin typeface="Work Sans" pitchFamily="2" charset="0"/>
              </a:rPr>
              <a:t>solution</a:t>
            </a:r>
            <a:r>
              <a:rPr lang="fi-FI" sz="1200">
                <a:solidFill>
                  <a:srgbClr val="F0F0F0"/>
                </a:solidFill>
                <a:latin typeface="Work Sans" pitchFamily="2" charset="0"/>
              </a:rPr>
              <a:t> for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required</a:t>
            </a:r>
            <a:r>
              <a:rPr lang="fi-FI" sz="1200">
                <a:solidFill>
                  <a:srgbClr val="F0F0F0"/>
                </a:solidFill>
                <a:latin typeface="Work Sans" pitchFamily="2" charset="0"/>
              </a:rPr>
              <a:t> API </a:t>
            </a:r>
            <a:r>
              <a:rPr lang="fi-FI" sz="1200" err="1">
                <a:solidFill>
                  <a:srgbClr val="F0F0F0"/>
                </a:solidFill>
                <a:latin typeface="Work Sans" pitchFamily="2" charset="0"/>
              </a:rPr>
              <a:t>format</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technical</a:t>
            </a:r>
            <a:r>
              <a:rPr lang="fi-FI" sz="1200">
                <a:solidFill>
                  <a:srgbClr val="F0F0F0"/>
                </a:solidFill>
                <a:latin typeface="Work Sans" pitchFamily="2" charset="0"/>
              </a:rPr>
              <a:t> </a:t>
            </a:r>
            <a:r>
              <a:rPr lang="fi-FI" sz="1200" err="1">
                <a:solidFill>
                  <a:srgbClr val="F0F0F0"/>
                </a:solidFill>
                <a:latin typeface="Work Sans" pitchFamily="2" charset="0"/>
              </a:rPr>
              <a:t>aspects</a:t>
            </a:r>
            <a:r>
              <a:rPr lang="fi-FI" sz="1200">
                <a:solidFill>
                  <a:srgbClr val="F0F0F0"/>
                </a:solidFill>
                <a:latin typeface="Work Sans" pitchFamily="2" charset="0"/>
              </a:rPr>
              <a:t> of data management </a:t>
            </a:r>
            <a:r>
              <a:rPr lang="fi-FI" sz="1200" err="1">
                <a:solidFill>
                  <a:srgbClr val="F0F0F0"/>
                </a:solidFill>
                <a:latin typeface="Work Sans" pitchFamily="2" charset="0"/>
              </a:rPr>
              <a:t>may</a:t>
            </a:r>
            <a:r>
              <a:rPr lang="fi-FI" sz="1200">
                <a:solidFill>
                  <a:srgbClr val="F0F0F0"/>
                </a:solidFill>
                <a:latin typeface="Work Sans" pitchFamily="2" charset="0"/>
              </a:rPr>
              <a:t> </a:t>
            </a:r>
            <a:r>
              <a:rPr lang="fi-FI" sz="1200" err="1">
                <a:solidFill>
                  <a:srgbClr val="F0F0F0"/>
                </a:solidFill>
                <a:latin typeface="Work Sans" pitchFamily="2" charset="0"/>
              </a:rPr>
              <a:t>be</a:t>
            </a:r>
            <a:r>
              <a:rPr lang="fi-FI" sz="1200">
                <a:solidFill>
                  <a:srgbClr val="F0F0F0"/>
                </a:solidFill>
                <a:latin typeface="Work Sans" pitchFamily="2" charset="0"/>
              </a:rPr>
              <a:t> </a:t>
            </a:r>
            <a:r>
              <a:rPr lang="fi-FI" sz="1200" err="1">
                <a:solidFill>
                  <a:srgbClr val="F0F0F0"/>
                </a:solidFill>
                <a:latin typeface="Work Sans" pitchFamily="2" charset="0"/>
              </a:rPr>
              <a:t>done</a:t>
            </a:r>
            <a:r>
              <a:rPr lang="fi-FI" sz="1200">
                <a:solidFill>
                  <a:srgbClr val="F0F0F0"/>
                </a:solidFill>
                <a:latin typeface="Work Sans" pitchFamily="2" charset="0"/>
              </a:rPr>
              <a:t> </a:t>
            </a:r>
            <a:r>
              <a:rPr lang="fi-FI" sz="1200" err="1">
                <a:solidFill>
                  <a:srgbClr val="F0F0F0"/>
                </a:solidFill>
                <a:latin typeface="Work Sans" pitchFamily="2" charset="0"/>
              </a:rPr>
              <a:t>by</a:t>
            </a:r>
            <a:r>
              <a:rPr lang="fi-FI" sz="1200">
                <a:solidFill>
                  <a:srgbClr val="F0F0F0"/>
                </a:solidFill>
                <a:latin typeface="Work Sans" pitchFamily="2" charset="0"/>
              </a:rPr>
              <a:t> a </a:t>
            </a:r>
            <a:r>
              <a:rPr lang="fi-FI" sz="1200" err="1">
                <a:solidFill>
                  <a:srgbClr val="F0F0F0"/>
                </a:solidFill>
                <a:latin typeface="Work Sans" pitchFamily="2" charset="0"/>
              </a:rPr>
              <a:t>specific</a:t>
            </a:r>
            <a:r>
              <a:rPr lang="fi-FI" sz="1200">
                <a:solidFill>
                  <a:srgbClr val="F0F0F0"/>
                </a:solidFill>
                <a:latin typeface="Work Sans" pitchFamily="2" charset="0"/>
              </a:rPr>
              <a:t> </a:t>
            </a:r>
            <a:r>
              <a:rPr lang="fi-FI" sz="1200" err="1">
                <a:solidFill>
                  <a:srgbClr val="F0F0F0"/>
                </a:solidFill>
                <a:latin typeface="Work Sans" pitchFamily="2" charset="0"/>
              </a:rPr>
              <a:t>role</a:t>
            </a:r>
            <a:r>
              <a:rPr lang="fi-FI" sz="1200">
                <a:solidFill>
                  <a:srgbClr val="F0F0F0"/>
                </a:solidFill>
                <a:latin typeface="Work Sans" pitchFamily="2" charset="0"/>
              </a:rPr>
              <a:t>, </a:t>
            </a:r>
            <a:r>
              <a:rPr lang="fi-FI" sz="1200" b="1">
                <a:solidFill>
                  <a:srgbClr val="F0F0F0"/>
                </a:solidFill>
                <a:latin typeface="Work Sans" pitchFamily="2" charset="0"/>
              </a:rPr>
              <a:t>data </a:t>
            </a:r>
            <a:r>
              <a:rPr lang="fi-FI" sz="1200" b="1" err="1">
                <a:solidFill>
                  <a:srgbClr val="F0F0F0"/>
                </a:solidFill>
                <a:latin typeface="Work Sans" pitchFamily="2" charset="0"/>
              </a:rPr>
              <a:t>custodian</a:t>
            </a:r>
            <a:r>
              <a:rPr lang="fi-FI" sz="1200">
                <a:solidFill>
                  <a:srgbClr val="F0F0F0"/>
                </a:solidFill>
                <a:latin typeface="Work Sans" pitchFamily="2" charset="0"/>
              </a:rPr>
              <a:t>. </a:t>
            </a:r>
          </a:p>
          <a:p>
            <a:endParaRPr lang="fi-FI">
              <a:solidFill>
                <a:srgbClr val="F0F0F0"/>
              </a:solidFill>
              <a:latin typeface="Work Sans"/>
            </a:endParaRPr>
          </a:p>
          <a:p>
            <a:r>
              <a:rPr lang="fi-FI"/>
              <a:t>Espoo can also adopt a NGSI framework for receiving data. An NGSI framework means that any data delivered to Espoo can be sent in any format if it is an OSLO defined standard (Open Standards for Local Administrations in Flanders) or a commonly used format such as MDS (cf. Infra) or GBFS (General Bikeshare Feed Specification). This framework has been adopted by the City of Antwerp in Belgium for their open data strategy (EIB, 2021). </a:t>
            </a:r>
          </a:p>
          <a:p>
            <a:endParaRPr lang="fi-FI">
              <a:solidFill>
                <a:srgbClr val="F0F0F0"/>
              </a:solidFill>
              <a:latin typeface="Work Sans"/>
              <a:cs typeface="Calibri" panose="020F0502020204030204"/>
            </a:endParaRPr>
          </a:p>
          <a:p>
            <a:endParaRPr lang="fi-FI">
              <a:cs typeface="Calibri" panose="020F0502020204030204"/>
            </a:endParaRPr>
          </a:p>
        </p:txBody>
      </p:sp>
      <p:sp>
        <p:nvSpPr>
          <p:cNvPr id="4" name="Slide Number Placeholder 3"/>
          <p:cNvSpPr>
            <a:spLocks noGrp="1"/>
          </p:cNvSpPr>
          <p:nvPr>
            <p:ph type="sldNum" sz="quarter" idx="5"/>
          </p:nvPr>
        </p:nvSpPr>
        <p:spPr/>
        <p:txBody>
          <a:bodyPr/>
          <a:lstStyle/>
          <a:p>
            <a:fld id="{61E5F0B8-9B6B-4990-9836-EBB346F77C31}" type="slidenum">
              <a:rPr lang="fi-FI" smtClean="0"/>
              <a:t>18</a:t>
            </a:fld>
            <a:endParaRPr lang="fi-FI"/>
          </a:p>
        </p:txBody>
      </p:sp>
    </p:spTree>
    <p:extLst>
      <p:ext uri="{BB962C8B-B14F-4D97-AF65-F5344CB8AC3E}">
        <p14:creationId xmlns:p14="http://schemas.microsoft.com/office/powerpoint/2010/main" val="1023629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4531-7A38-4440-9DD6-EF382FA75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08D6BB00-4351-4DBA-BB97-F324296BF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1EAC9211-D418-4F31-B323-3E7C0EC50FB0}"/>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5" name="Footer Placeholder 4">
            <a:extLst>
              <a:ext uri="{FF2B5EF4-FFF2-40B4-BE49-F238E27FC236}">
                <a16:creationId xmlns:a16="http://schemas.microsoft.com/office/drawing/2014/main" id="{AADFDF52-4225-42AA-915E-18D9C69651F3}"/>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36CE91EA-9FEA-4BDE-809A-FEAE45E25D10}"/>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1118544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69DB6-EDB2-4A11-BAAC-508DE2A01594}"/>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5D6AB70F-720C-48F5-97E7-38E7666B5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CC307F61-EB69-4766-A158-626FF16509E0}"/>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5" name="Footer Placeholder 4">
            <a:extLst>
              <a:ext uri="{FF2B5EF4-FFF2-40B4-BE49-F238E27FC236}">
                <a16:creationId xmlns:a16="http://schemas.microsoft.com/office/drawing/2014/main" id="{B21913A7-EEEC-4DCD-BEF5-C20E36730376}"/>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EE893016-9D15-4540-8F16-C75300765450}"/>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4271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52460F-FCA4-4D88-B5E1-E9C2B82AFA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8ADB805E-CE09-4AEC-9D5F-71A5618950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89A7254-810A-42A4-A0D2-0F8DF3485FB9}"/>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5" name="Footer Placeholder 4">
            <a:extLst>
              <a:ext uri="{FF2B5EF4-FFF2-40B4-BE49-F238E27FC236}">
                <a16:creationId xmlns:a16="http://schemas.microsoft.com/office/drawing/2014/main" id="{DEA365BE-301B-44E3-987A-4CE257E88DBA}"/>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85932794-2D24-485F-A198-557604005225}"/>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3717115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 Content">
    <p:spTree>
      <p:nvGrpSpPr>
        <p:cNvPr id="1" name=""/>
        <p:cNvGrpSpPr/>
        <p:nvPr/>
      </p:nvGrpSpPr>
      <p:grpSpPr>
        <a:xfrm>
          <a:off x="0" y="0"/>
          <a:ext cx="0" cy="0"/>
          <a:chOff x="0" y="0"/>
          <a:chExt cx="0" cy="0"/>
        </a:xfrm>
      </p:grpSpPr>
      <p:sp>
        <p:nvSpPr>
          <p:cNvPr id="9" name="Content Placeholder 8"/>
          <p:cNvSpPr>
            <a:spLocks noGrp="1"/>
          </p:cNvSpPr>
          <p:nvPr>
            <p:ph sz="quarter" idx="21"/>
          </p:nvPr>
        </p:nvSpPr>
        <p:spPr bwMode="gray">
          <a:xfrm>
            <a:off x="332367" y="1931197"/>
            <a:ext cx="11520000" cy="3982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gray">
          <a:xfrm>
            <a:off x="333264" y="682313"/>
            <a:ext cx="11520000" cy="396000"/>
          </a:xfrm>
        </p:spPr>
        <p:txBody>
          <a:bodyPr/>
          <a:lstStyle/>
          <a:p>
            <a:r>
              <a:rPr lang="en-US"/>
              <a:t>Click to edit Master title style</a:t>
            </a:r>
          </a:p>
        </p:txBody>
      </p:sp>
      <p:sp>
        <p:nvSpPr>
          <p:cNvPr id="4" name="Date Placeholder 3"/>
          <p:cNvSpPr>
            <a:spLocks noGrp="1"/>
          </p:cNvSpPr>
          <p:nvPr>
            <p:ph type="dt" sz="half" idx="18"/>
          </p:nvPr>
        </p:nvSpPr>
        <p:spPr bwMode="gray"/>
        <p:txBody>
          <a:bodyPr/>
          <a:lstStyle/>
          <a:p>
            <a:fld id="{4EE67973-2556-41CB-BD60-B2EAEF65CDBC}" type="datetime4">
              <a:rPr lang="en-US" smtClean="0"/>
              <a:t>August 29, 2022</a:t>
            </a:fld>
            <a:endParaRPr lang="en-US"/>
          </a:p>
        </p:txBody>
      </p:sp>
      <p:sp>
        <p:nvSpPr>
          <p:cNvPr id="8" name="Subtitle 2"/>
          <p:cNvSpPr>
            <a:spLocks noGrp="1"/>
          </p:cNvSpPr>
          <p:nvPr>
            <p:ph type="subTitle" idx="13"/>
          </p:nvPr>
        </p:nvSpPr>
        <p:spPr bwMode="gray">
          <a:xfrm>
            <a:off x="333264" y="1085213"/>
            <a:ext cx="11520000" cy="504000"/>
          </a:xfrm>
        </p:spPr>
        <p:txBody>
          <a:bodyPr lIns="0" tIns="0" rIns="0" bIns="0"/>
          <a:lstStyle>
            <a:lvl1pPr marL="0" indent="0" algn="l">
              <a:buNone/>
              <a:defRPr sz="1800">
                <a:solidFill>
                  <a:schemeClr val="tx1"/>
                </a:solidFill>
              </a:defRPr>
            </a:lvl1pPr>
            <a:lvl2pPr marL="0" indent="0" algn="l">
              <a:buNone/>
              <a:defRPr sz="2000">
                <a:solidFill>
                  <a:schemeClr val="tx1"/>
                </a:solidFill>
              </a:defRPr>
            </a:lvl2pPr>
            <a:lvl3pPr marL="0" indent="0" algn="l">
              <a:buNone/>
              <a:defRPr sz="2000">
                <a:solidFill>
                  <a:schemeClr val="tx1"/>
                </a:solidFill>
              </a:defRPr>
            </a:lvl3pPr>
            <a:lvl4pPr marL="0" indent="0" algn="l">
              <a:buNone/>
              <a:defRPr sz="2000">
                <a:solidFill>
                  <a:schemeClr val="tx1"/>
                </a:solidFill>
              </a:defRPr>
            </a:lvl4pPr>
            <a:lvl5pPr marL="0" indent="0" algn="l">
              <a:buNone/>
              <a:defRPr sz="2000">
                <a:solidFill>
                  <a:schemeClr val="tx1"/>
                </a:solidFill>
              </a:defRPr>
            </a:lvl5pPr>
            <a:lvl6pPr marL="0" indent="0" algn="l">
              <a:buNone/>
              <a:defRPr sz="2000">
                <a:solidFill>
                  <a:schemeClr val="tx1"/>
                </a:solidFill>
              </a:defRPr>
            </a:lvl6pPr>
            <a:lvl7pPr marL="0" indent="0" algn="l">
              <a:buNone/>
              <a:defRPr sz="2000">
                <a:solidFill>
                  <a:schemeClr val="tx1"/>
                </a:solidFill>
              </a:defRPr>
            </a:lvl7pPr>
            <a:lvl8pPr marL="0" indent="0" algn="l">
              <a:buNone/>
              <a:defRPr sz="2000">
                <a:solidFill>
                  <a:schemeClr val="tx1"/>
                </a:solidFill>
              </a:defRPr>
            </a:lvl8pPr>
            <a:lvl9pPr marL="0" indent="0" algn="l">
              <a:buNone/>
              <a:defRPr sz="2000">
                <a:solidFill>
                  <a:schemeClr val="tx1"/>
                </a:solidFill>
              </a:defRPr>
            </a:lvl9pPr>
          </a:lstStyle>
          <a:p>
            <a:pPr lvl="0"/>
            <a:r>
              <a:rPr lang="en-US"/>
              <a:t>Click to edit Master subtitle style</a:t>
            </a:r>
          </a:p>
        </p:txBody>
      </p:sp>
      <p:sp>
        <p:nvSpPr>
          <p:cNvPr id="12" name="Slide Number Placeholder 5"/>
          <p:cNvSpPr>
            <a:spLocks noGrp="1"/>
          </p:cNvSpPr>
          <p:nvPr>
            <p:ph type="sldNum" sz="quarter" idx="20"/>
          </p:nvPr>
        </p:nvSpPr>
        <p:spPr bwMode="gray">
          <a:xfrm>
            <a:off x="1798114" y="6488733"/>
            <a:ext cx="841502" cy="118800"/>
          </a:xfrm>
        </p:spPr>
        <p:txBody>
          <a:bodyPr/>
          <a:lstStyle/>
          <a:p>
            <a:r>
              <a:rPr lang="en-US"/>
              <a:t>Slide </a:t>
            </a:r>
            <a:fld id="{619F89D8-7AE3-494A-97F3-03D680869632}" type="slidenum">
              <a:rPr lang="en-US" smtClean="0"/>
              <a:pPr/>
              <a:t>‹#›</a:t>
            </a:fld>
            <a:r>
              <a:rPr lang="en-US"/>
              <a:t> of X </a:t>
            </a:r>
          </a:p>
        </p:txBody>
      </p:sp>
    </p:spTree>
    <p:extLst>
      <p:ext uri="{BB962C8B-B14F-4D97-AF65-F5344CB8AC3E}">
        <p14:creationId xmlns:p14="http://schemas.microsoft.com/office/powerpoint/2010/main" val="1734162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5514-E08C-4932-A7C3-ECDB5FD58B44}"/>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9EF23E15-EE1A-41BD-B4C9-F2E2C61EC4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332A6931-B291-409C-A33F-38D89143324D}"/>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5" name="Footer Placeholder 4">
            <a:extLst>
              <a:ext uri="{FF2B5EF4-FFF2-40B4-BE49-F238E27FC236}">
                <a16:creationId xmlns:a16="http://schemas.microsoft.com/office/drawing/2014/main" id="{061E8913-0DB6-4BDB-8745-933FDA052EC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4ED93C84-6AA4-43D5-82D6-C2AA86020030}"/>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67866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FB8F-CC16-40B7-827F-325D4BF1E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93D81381-11BA-442D-8ED6-F4DDA5B2B9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9F9429-A050-48F3-83AD-2F55B4F9BA26}"/>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5" name="Footer Placeholder 4">
            <a:extLst>
              <a:ext uri="{FF2B5EF4-FFF2-40B4-BE49-F238E27FC236}">
                <a16:creationId xmlns:a16="http://schemas.microsoft.com/office/drawing/2014/main" id="{61EF0FD6-2C9B-4422-AF5A-5311353F7356}"/>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CDCDF4B9-2EBE-41D4-B40F-46EBA7FC7D42}"/>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3591949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ED2FA-D9A4-4436-9593-59D899ADEAE5}"/>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EBAB6D70-5536-49C8-93E2-DA2A180E3F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981922A0-2B70-4644-A992-91DC810535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3EF14686-FF0C-403A-B9CA-24430F46DA60}"/>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6" name="Footer Placeholder 5">
            <a:extLst>
              <a:ext uri="{FF2B5EF4-FFF2-40B4-BE49-F238E27FC236}">
                <a16:creationId xmlns:a16="http://schemas.microsoft.com/office/drawing/2014/main" id="{3234F605-597A-462B-9BD1-7D9D47E2E991}"/>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D61D9AEC-BD2F-43B4-8448-753F4FB3D912}"/>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1312053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F9D3-ED17-43EF-942C-5076F492AAC2}"/>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358DD394-F59C-42C5-960A-4864BB4620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757084-B91F-4C78-951A-167A190797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E78BCA7F-113E-41EC-9DEA-78E3CE601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A45C55-0658-478B-8427-CDD0582AA6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0BAA6CD3-6679-4433-81A0-30AE5C8442F6}"/>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8" name="Footer Placeholder 7">
            <a:extLst>
              <a:ext uri="{FF2B5EF4-FFF2-40B4-BE49-F238E27FC236}">
                <a16:creationId xmlns:a16="http://schemas.microsoft.com/office/drawing/2014/main" id="{C74C5429-5EF0-4FD6-9EAC-E26410787945}"/>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F70A1185-98A9-497C-8191-7434447EB227}"/>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1352715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DE87-0E9F-461F-A234-F0B2B54A7A37}"/>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FF05302E-9E4B-4958-A6A7-6E3542D285FB}"/>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4" name="Footer Placeholder 3">
            <a:extLst>
              <a:ext uri="{FF2B5EF4-FFF2-40B4-BE49-F238E27FC236}">
                <a16:creationId xmlns:a16="http://schemas.microsoft.com/office/drawing/2014/main" id="{B3A0D8E3-A65C-492F-B05D-2AC66393F4C1}"/>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F775607-A5A1-4FC2-B74B-7ABBC0B32C42}"/>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1604096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697E8A-39F4-4571-819A-7C70AD7A3BCB}"/>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3" name="Footer Placeholder 2">
            <a:extLst>
              <a:ext uri="{FF2B5EF4-FFF2-40B4-BE49-F238E27FC236}">
                <a16:creationId xmlns:a16="http://schemas.microsoft.com/office/drawing/2014/main" id="{90D78799-A293-4567-B909-23E7ED3807D5}"/>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B67ECB95-64B0-4BAC-A6B8-166E0671D29B}"/>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255298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0BFC1-D44E-47CB-B554-F0C7AF1DF8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99A7628D-20AD-41FA-9F49-FD757A6B8F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19C84E25-3123-4869-A2C9-83820D6F4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F873C1-625A-45BA-9996-F22123E9553C}"/>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6" name="Footer Placeholder 5">
            <a:extLst>
              <a:ext uri="{FF2B5EF4-FFF2-40B4-BE49-F238E27FC236}">
                <a16:creationId xmlns:a16="http://schemas.microsoft.com/office/drawing/2014/main" id="{FEC0E4B6-0D3D-47E1-8BEE-284FE12B0C5C}"/>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417E5181-72AB-4329-B031-B4D07A8C2EA0}"/>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3150064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A197F-AE64-43FC-B64E-FCD18FE5C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615710FA-1F85-4082-9B93-2DB6898375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08130CD5-C0CF-4A83-98B8-156F14AAB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F707FF-0EFB-46DB-B7A2-E30BD84932C1}"/>
              </a:ext>
            </a:extLst>
          </p:cNvPr>
          <p:cNvSpPr>
            <a:spLocks noGrp="1"/>
          </p:cNvSpPr>
          <p:nvPr>
            <p:ph type="dt" sz="half" idx="10"/>
          </p:nvPr>
        </p:nvSpPr>
        <p:spPr/>
        <p:txBody>
          <a:bodyPr/>
          <a:lstStyle/>
          <a:p>
            <a:fld id="{53A71868-9F50-440E-A9FB-DA432B2698ED}" type="datetimeFigureOut">
              <a:rPr lang="fi-FI" smtClean="0"/>
              <a:t>29.8.2022</a:t>
            </a:fld>
            <a:endParaRPr lang="fi-FI"/>
          </a:p>
        </p:txBody>
      </p:sp>
      <p:sp>
        <p:nvSpPr>
          <p:cNvPr id="6" name="Footer Placeholder 5">
            <a:extLst>
              <a:ext uri="{FF2B5EF4-FFF2-40B4-BE49-F238E27FC236}">
                <a16:creationId xmlns:a16="http://schemas.microsoft.com/office/drawing/2014/main" id="{190194EB-21DE-43A2-8812-457A5E8BA3AE}"/>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278FB138-F6E3-4837-B635-8DA562A1A4F9}"/>
              </a:ext>
            </a:extLst>
          </p:cNvPr>
          <p:cNvSpPr>
            <a:spLocks noGrp="1"/>
          </p:cNvSpPr>
          <p:nvPr>
            <p:ph type="sldNum" sz="quarter" idx="12"/>
          </p:nvPr>
        </p:nvSpPr>
        <p:spPr/>
        <p:txBody>
          <a:bodyPr/>
          <a:lstStyle/>
          <a:p>
            <a:fld id="{5C7223A1-8B24-47FB-A894-20DBAB607D17}" type="slidenum">
              <a:rPr lang="fi-FI" smtClean="0"/>
              <a:t>‹#›</a:t>
            </a:fld>
            <a:endParaRPr lang="fi-FI"/>
          </a:p>
        </p:txBody>
      </p:sp>
    </p:spTree>
    <p:extLst>
      <p:ext uri="{BB962C8B-B14F-4D97-AF65-F5344CB8AC3E}">
        <p14:creationId xmlns:p14="http://schemas.microsoft.com/office/powerpoint/2010/main" val="3641264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C9613F-B83A-45C6-B832-7096FE5FDE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B6BD6ABB-5626-4BA8-9E45-B81DB0C85D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CBD16075-B5DB-479D-ADE7-0C27491283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71868-9F50-440E-A9FB-DA432B2698ED}" type="datetimeFigureOut">
              <a:rPr lang="fi-FI" smtClean="0"/>
              <a:t>29.8.2022</a:t>
            </a:fld>
            <a:endParaRPr lang="fi-FI"/>
          </a:p>
        </p:txBody>
      </p:sp>
      <p:sp>
        <p:nvSpPr>
          <p:cNvPr id="5" name="Footer Placeholder 4">
            <a:extLst>
              <a:ext uri="{FF2B5EF4-FFF2-40B4-BE49-F238E27FC236}">
                <a16:creationId xmlns:a16="http://schemas.microsoft.com/office/drawing/2014/main" id="{3BB6287C-4D70-45FD-A1C6-9F7D113199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E55D3291-71D3-48D9-BE60-A61B1ADB2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223A1-8B24-47FB-A894-20DBAB607D17}" type="slidenum">
              <a:rPr lang="fi-FI" smtClean="0"/>
              <a:t>‹#›</a:t>
            </a:fld>
            <a:endParaRPr lang="fi-FI"/>
          </a:p>
        </p:txBody>
      </p:sp>
    </p:spTree>
    <p:extLst>
      <p:ext uri="{BB962C8B-B14F-4D97-AF65-F5344CB8AC3E}">
        <p14:creationId xmlns:p14="http://schemas.microsoft.com/office/powerpoint/2010/main" val="3377370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jpeg"/><Relationship Id="rId7" Type="http://schemas.openxmlformats.org/officeDocument/2006/relationships/image" Target="../media/image6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8.jpeg"/><Relationship Id="rId10" Type="http://schemas.openxmlformats.org/officeDocument/2006/relationships/image" Target="../media/image11.png"/><Relationship Id="rId4" Type="http://schemas.openxmlformats.org/officeDocument/2006/relationships/image" Target="../media/image67.jpeg"/><Relationship Id="rId9" Type="http://schemas.openxmlformats.org/officeDocument/2006/relationships/image" Target="../media/image71.jpe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2.gif"/><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2.gif"/><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2.gif"/><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2.gif"/><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5.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56.sv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2.gif"/><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2.gif"/><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72.gif"/><Relationship Id="rId7"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72.gif"/><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aalto.fi/en/school-of-business/information-technology-program-itp" TargetMode="External"/><Relationship Id="rId5" Type="http://schemas.openxmlformats.org/officeDocument/2006/relationships/image" Target="../media/image10.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72.gif"/><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95.svg"/><Relationship Id="rId2" Type="http://schemas.openxmlformats.org/officeDocument/2006/relationships/image" Target="../media/image72.gif"/><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18" Type="http://schemas.openxmlformats.org/officeDocument/2006/relationships/image" Target="../media/image111.svg"/><Relationship Id="rId26" Type="http://schemas.openxmlformats.org/officeDocument/2006/relationships/image" Target="../media/image119.png"/><Relationship Id="rId3" Type="http://schemas.microsoft.com/office/2007/relationships/hdphoto" Target="../media/hdphoto2.wdp"/><Relationship Id="rId21" Type="http://schemas.openxmlformats.org/officeDocument/2006/relationships/image" Target="../media/image114.png"/><Relationship Id="rId7" Type="http://schemas.openxmlformats.org/officeDocument/2006/relationships/image" Target="../media/image100.sv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8.svg"/><Relationship Id="rId2" Type="http://schemas.openxmlformats.org/officeDocument/2006/relationships/image" Target="../media/image96.png"/><Relationship Id="rId16" Type="http://schemas.openxmlformats.org/officeDocument/2006/relationships/image" Target="../media/image109.png"/><Relationship Id="rId20" Type="http://schemas.openxmlformats.org/officeDocument/2006/relationships/image" Target="../media/image113.svg"/><Relationship Id="rId29"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4.svg"/><Relationship Id="rId24" Type="http://schemas.openxmlformats.org/officeDocument/2006/relationships/image" Target="../media/image117.png"/><Relationship Id="rId32" Type="http://schemas.openxmlformats.org/officeDocument/2006/relationships/image" Target="../media/image2.png"/><Relationship Id="rId5" Type="http://schemas.openxmlformats.org/officeDocument/2006/relationships/image" Target="../media/image98.png"/><Relationship Id="rId15" Type="http://schemas.openxmlformats.org/officeDocument/2006/relationships/image" Target="../media/image108.svg"/><Relationship Id="rId23" Type="http://schemas.openxmlformats.org/officeDocument/2006/relationships/image" Target="../media/image116.svg"/><Relationship Id="rId28" Type="http://schemas.openxmlformats.org/officeDocument/2006/relationships/image" Target="../media/image121.png"/><Relationship Id="rId10" Type="http://schemas.openxmlformats.org/officeDocument/2006/relationships/image" Target="../media/image103.png"/><Relationship Id="rId19" Type="http://schemas.openxmlformats.org/officeDocument/2006/relationships/image" Target="../media/image112.png"/><Relationship Id="rId31" Type="http://schemas.openxmlformats.org/officeDocument/2006/relationships/image" Target="../media/image1.png"/><Relationship Id="rId4" Type="http://schemas.openxmlformats.org/officeDocument/2006/relationships/image" Target="../media/image97.png"/><Relationship Id="rId9" Type="http://schemas.openxmlformats.org/officeDocument/2006/relationships/image" Target="../media/image102.sv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20.svg"/><Relationship Id="rId30" Type="http://schemas.openxmlformats.org/officeDocument/2006/relationships/image" Target="../media/image123.sv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72.gif"/><Relationship Id="rId7"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72.gif"/><Relationship Id="rId7" Type="http://schemas.openxmlformats.org/officeDocument/2006/relationships/image" Target="../media/image1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29.svg"/><Relationship Id="rId2" Type="http://schemas.openxmlformats.org/officeDocument/2006/relationships/image" Target="../media/image72.gif"/><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72.gif"/><Relationship Id="rId7"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134.png"/><Relationship Id="rId4" Type="http://schemas.openxmlformats.org/officeDocument/2006/relationships/image" Target="../media/image73.png"/><Relationship Id="rId9" Type="http://schemas.openxmlformats.org/officeDocument/2006/relationships/image" Target="../media/image133.svg"/></Relationships>
</file>

<file path=ppt/slides/_rels/slide41.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72.gif"/><Relationship Id="rId7"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9.jpeg"/><Relationship Id="rId4" Type="http://schemas.openxmlformats.org/officeDocument/2006/relationships/image" Target="../media/image138.jpeg"/></Relationships>
</file>

<file path=ppt/slides/_rels/slide43.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9.jpeg"/><Relationship Id="rId4" Type="http://schemas.openxmlformats.org/officeDocument/2006/relationships/image" Target="../media/image138.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0.png"/><Relationship Id="rId4" Type="http://schemas.openxmlformats.org/officeDocument/2006/relationships/diagramData" Target="../diagrams/data1.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11.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12"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11.png"/><Relationship Id="rId5" Type="http://schemas.openxmlformats.org/officeDocument/2006/relationships/image" Target="../media/image37.svg"/><Relationship Id="rId10" Type="http://schemas.openxmlformats.org/officeDocument/2006/relationships/image" Target="../media/image10.png"/><Relationship Id="rId4" Type="http://schemas.openxmlformats.org/officeDocument/2006/relationships/image" Target="../media/image36.png"/><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8.svg"/><Relationship Id="rId3" Type="http://schemas.openxmlformats.org/officeDocument/2006/relationships/image" Target="../media/image44.svg"/><Relationship Id="rId21" Type="http://schemas.openxmlformats.org/officeDocument/2006/relationships/image" Target="../media/image11.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7.png"/><Relationship Id="rId2" Type="http://schemas.openxmlformats.org/officeDocument/2006/relationships/image" Target="../media/image43.png"/><Relationship Id="rId16" Type="http://schemas.openxmlformats.org/officeDocument/2006/relationships/image" Target="../media/image56.svg"/><Relationship Id="rId20" Type="http://schemas.openxmlformats.org/officeDocument/2006/relationships/image" Target="../media/image60.sv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5.png"/><Relationship Id="rId10" Type="http://schemas.openxmlformats.org/officeDocument/2006/relationships/image" Target="../media/image51.png"/><Relationship Id="rId19"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D1FB-717B-42D2-94E8-CBDD858B165B}"/>
              </a:ext>
            </a:extLst>
          </p:cNvPr>
          <p:cNvSpPr>
            <a:spLocks noGrp="1"/>
          </p:cNvSpPr>
          <p:nvPr>
            <p:ph type="ctrTitle"/>
          </p:nvPr>
        </p:nvSpPr>
        <p:spPr>
          <a:xfrm>
            <a:off x="1146928" y="632169"/>
            <a:ext cx="9144000" cy="2387600"/>
          </a:xfrm>
        </p:spPr>
        <p:txBody>
          <a:bodyPr>
            <a:normAutofit/>
          </a:bodyPr>
          <a:lstStyle/>
          <a:p>
            <a:pPr algn="l"/>
            <a:r>
              <a:rPr lang="fi-FI" sz="8000">
                <a:solidFill>
                  <a:schemeClr val="bg1"/>
                </a:solidFill>
                <a:latin typeface="Lato Black"/>
              </a:rPr>
              <a:t>Operating </a:t>
            </a:r>
            <a:r>
              <a:rPr lang="fi-FI" sz="8000" err="1">
                <a:solidFill>
                  <a:schemeClr val="bg1"/>
                </a:solidFill>
                <a:latin typeface="Lato Black"/>
              </a:rPr>
              <a:t>model</a:t>
            </a:r>
            <a:r>
              <a:rPr lang="fi-FI" sz="8000">
                <a:solidFill>
                  <a:schemeClr val="bg1"/>
                </a:solidFill>
                <a:latin typeface="Lato Black"/>
              </a:rPr>
              <a:t> for </a:t>
            </a:r>
            <a:r>
              <a:rPr lang="fi-FI" sz="8000" err="1">
                <a:solidFill>
                  <a:schemeClr val="bg1"/>
                </a:solidFill>
                <a:latin typeface="Lato Black"/>
              </a:rPr>
              <a:t>mobility</a:t>
            </a:r>
            <a:endParaRPr lang="fi-FI">
              <a:solidFill>
                <a:schemeClr val="bg1"/>
              </a:solidFill>
            </a:endParaRPr>
          </a:p>
        </p:txBody>
      </p:sp>
      <p:sp>
        <p:nvSpPr>
          <p:cNvPr id="3" name="Subtitle 2">
            <a:extLst>
              <a:ext uri="{FF2B5EF4-FFF2-40B4-BE49-F238E27FC236}">
                <a16:creationId xmlns:a16="http://schemas.microsoft.com/office/drawing/2014/main" id="{6ED6A039-79A1-4661-AE30-35202DBF0377}"/>
              </a:ext>
            </a:extLst>
          </p:cNvPr>
          <p:cNvSpPr>
            <a:spLocks noGrp="1"/>
          </p:cNvSpPr>
          <p:nvPr>
            <p:ph type="subTitle" idx="1"/>
          </p:nvPr>
        </p:nvSpPr>
        <p:spPr>
          <a:xfrm>
            <a:off x="1191261" y="3944604"/>
            <a:ext cx="9144000" cy="1655762"/>
          </a:xfrm>
        </p:spPr>
        <p:txBody>
          <a:bodyPr vert="horz" lIns="91440" tIns="45720" rIns="91440" bIns="45720" rtlCol="0" anchor="t">
            <a:noAutofit/>
          </a:bodyPr>
          <a:lstStyle/>
          <a:p>
            <a:pPr algn="l"/>
            <a:r>
              <a:rPr lang="fi-FI" sz="1600" b="1">
                <a:solidFill>
                  <a:schemeClr val="bg1"/>
                </a:solidFill>
                <a:latin typeface="Lato"/>
                <a:ea typeface="Lato"/>
                <a:cs typeface="Lato"/>
              </a:rPr>
              <a:t>30.8.2022</a:t>
            </a:r>
          </a:p>
          <a:p>
            <a:pPr algn="l"/>
            <a:r>
              <a:rPr lang="fi-FI" sz="1600" b="1">
                <a:solidFill>
                  <a:schemeClr val="bg1"/>
                </a:solidFill>
                <a:latin typeface="Lato" panose="020F0502020204030203" pitchFamily="34" charset="0"/>
              </a:rPr>
              <a:t>Team </a:t>
            </a:r>
            <a:r>
              <a:rPr lang="fi-FI" sz="1600" b="1" err="1">
                <a:solidFill>
                  <a:schemeClr val="bg1"/>
                </a:solidFill>
                <a:latin typeface="Lato" panose="020F0502020204030203" pitchFamily="34" charset="0"/>
              </a:rPr>
              <a:t>Screaming</a:t>
            </a:r>
            <a:r>
              <a:rPr lang="fi-FI" sz="1600" b="1">
                <a:solidFill>
                  <a:schemeClr val="bg1"/>
                </a:solidFill>
                <a:latin typeface="Lato" panose="020F0502020204030203" pitchFamily="34" charset="0"/>
              </a:rPr>
              <a:t> </a:t>
            </a:r>
            <a:r>
              <a:rPr lang="fi-FI" sz="1600" b="1" err="1">
                <a:solidFill>
                  <a:schemeClr val="bg1"/>
                </a:solidFill>
                <a:latin typeface="Lato" panose="020F0502020204030203" pitchFamily="34" charset="0"/>
              </a:rPr>
              <a:t>Jets</a:t>
            </a:r>
            <a:endParaRPr lang="fi-FI" sz="1600" b="1">
              <a:solidFill>
                <a:schemeClr val="bg1"/>
              </a:solidFill>
              <a:latin typeface="Lato" panose="020F0502020204030203" pitchFamily="34" charset="0"/>
            </a:endParaRPr>
          </a:p>
          <a:p>
            <a:pPr algn="l"/>
            <a:endParaRPr lang="fi-FI" sz="1600" b="1">
              <a:solidFill>
                <a:schemeClr val="bg1"/>
              </a:solidFill>
              <a:latin typeface="Lato" panose="020F0502020204030203" pitchFamily="34" charset="0"/>
            </a:endParaRPr>
          </a:p>
          <a:p>
            <a:pPr algn="l">
              <a:spcBef>
                <a:spcPts val="0"/>
              </a:spcBef>
            </a:pPr>
            <a:r>
              <a:rPr lang="fi-FI" sz="1600" err="1">
                <a:solidFill>
                  <a:schemeClr val="bg1"/>
                </a:solidFill>
                <a:latin typeface="Work Sans" pitchFamily="2" charset="0"/>
              </a:rPr>
              <a:t>Halén</a:t>
            </a:r>
            <a:r>
              <a:rPr lang="fi-FI" sz="1600">
                <a:solidFill>
                  <a:schemeClr val="bg1"/>
                </a:solidFill>
                <a:latin typeface="Work Sans" pitchFamily="2" charset="0"/>
              </a:rPr>
              <a:t>, Leevi</a:t>
            </a:r>
          </a:p>
          <a:p>
            <a:pPr algn="l">
              <a:spcBef>
                <a:spcPts val="0"/>
              </a:spcBef>
            </a:pPr>
            <a:r>
              <a:rPr lang="fi-FI" sz="1600" err="1">
                <a:solidFill>
                  <a:schemeClr val="bg1"/>
                </a:solidFill>
                <a:latin typeface="Work Sans" pitchFamily="2" charset="0"/>
              </a:rPr>
              <a:t>Khanal</a:t>
            </a:r>
            <a:r>
              <a:rPr lang="fi-FI" sz="1600">
                <a:solidFill>
                  <a:schemeClr val="bg1"/>
                </a:solidFill>
                <a:latin typeface="Work Sans" pitchFamily="2" charset="0"/>
              </a:rPr>
              <a:t>, </a:t>
            </a:r>
            <a:r>
              <a:rPr lang="fi-FI" sz="1600" err="1">
                <a:solidFill>
                  <a:schemeClr val="bg1"/>
                </a:solidFill>
                <a:latin typeface="Work Sans" pitchFamily="2" charset="0"/>
              </a:rPr>
              <a:t>Shradha</a:t>
            </a:r>
            <a:endParaRPr lang="fi-FI" sz="1600">
              <a:solidFill>
                <a:schemeClr val="bg1"/>
              </a:solidFill>
              <a:latin typeface="Work Sans" pitchFamily="2" charset="0"/>
            </a:endParaRPr>
          </a:p>
          <a:p>
            <a:pPr algn="l">
              <a:spcBef>
                <a:spcPts val="0"/>
              </a:spcBef>
            </a:pPr>
            <a:r>
              <a:rPr lang="fi-FI" sz="1600">
                <a:solidFill>
                  <a:schemeClr val="bg1"/>
                </a:solidFill>
                <a:latin typeface="Work Sans" pitchFamily="2" charset="0"/>
              </a:rPr>
              <a:t>Niemi, Tytti</a:t>
            </a:r>
          </a:p>
          <a:p>
            <a:pPr algn="l">
              <a:spcBef>
                <a:spcPts val="0"/>
              </a:spcBef>
            </a:pPr>
            <a:r>
              <a:rPr lang="fi-FI" sz="1600" err="1">
                <a:solidFill>
                  <a:schemeClr val="bg1"/>
                </a:solidFill>
                <a:latin typeface="Work Sans" pitchFamily="2" charset="0"/>
              </a:rPr>
              <a:t>Peterson</a:t>
            </a:r>
            <a:r>
              <a:rPr lang="fi-FI" sz="1600">
                <a:solidFill>
                  <a:schemeClr val="bg1"/>
                </a:solidFill>
                <a:latin typeface="Work Sans" pitchFamily="2" charset="0"/>
              </a:rPr>
              <a:t>, Colin</a:t>
            </a:r>
          </a:p>
          <a:p>
            <a:pPr algn="l">
              <a:spcBef>
                <a:spcPts val="0"/>
              </a:spcBef>
            </a:pPr>
            <a:r>
              <a:rPr lang="fi-FI" sz="1600" err="1">
                <a:solidFill>
                  <a:schemeClr val="bg1"/>
                </a:solidFill>
                <a:latin typeface="Work Sans" pitchFamily="2" charset="0"/>
              </a:rPr>
              <a:t>Rueda</a:t>
            </a:r>
            <a:r>
              <a:rPr lang="fi-FI" sz="1600">
                <a:solidFill>
                  <a:schemeClr val="bg1"/>
                </a:solidFill>
                <a:latin typeface="Work Sans" pitchFamily="2" charset="0"/>
              </a:rPr>
              <a:t>, </a:t>
            </a:r>
            <a:r>
              <a:rPr lang="fi-FI" sz="1600" err="1">
                <a:solidFill>
                  <a:schemeClr val="bg1"/>
                </a:solidFill>
                <a:latin typeface="Work Sans" pitchFamily="2" charset="0"/>
              </a:rPr>
              <a:t>Mateo</a:t>
            </a:r>
            <a:endParaRPr lang="fi-FI" sz="1600">
              <a:solidFill>
                <a:schemeClr val="bg1"/>
              </a:solidFill>
              <a:latin typeface="Work Sans" pitchFamily="2" charset="0"/>
            </a:endParaRPr>
          </a:p>
        </p:txBody>
      </p:sp>
      <p:pic>
        <p:nvPicPr>
          <p:cNvPr id="9" name="Picture 8">
            <a:extLst>
              <a:ext uri="{FF2B5EF4-FFF2-40B4-BE49-F238E27FC236}">
                <a16:creationId xmlns:a16="http://schemas.microsoft.com/office/drawing/2014/main" id="{9497BFF2-2B2C-4656-A70D-19FC2D5A7551}"/>
              </a:ext>
            </a:extLst>
          </p:cNvPr>
          <p:cNvPicPr>
            <a:picLocks noChangeAspect="1"/>
          </p:cNvPicPr>
          <p:nvPr/>
        </p:nvPicPr>
        <p:blipFill>
          <a:blip r:embed="rId2"/>
          <a:stretch>
            <a:fillRect/>
          </a:stretch>
        </p:blipFill>
        <p:spPr>
          <a:xfrm>
            <a:off x="10375154" y="240925"/>
            <a:ext cx="1467055" cy="971686"/>
          </a:xfrm>
          <a:prstGeom prst="rect">
            <a:avLst/>
          </a:prstGeom>
        </p:spPr>
      </p:pic>
      <p:pic>
        <p:nvPicPr>
          <p:cNvPr id="1026" name="Picture 2" descr="Aalto University Brand Library">
            <a:extLst>
              <a:ext uri="{FF2B5EF4-FFF2-40B4-BE49-F238E27FC236}">
                <a16:creationId xmlns:a16="http://schemas.microsoft.com/office/drawing/2014/main" id="{5D7C35A8-39ED-4A01-BAC5-5B534D9CF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5072" y="1286682"/>
            <a:ext cx="616915" cy="506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E93A3-F411-42FD-BCDD-C82FF700C430}"/>
              </a:ext>
            </a:extLst>
          </p:cNvPr>
          <p:cNvSpPr txBox="1"/>
          <p:nvPr/>
        </p:nvSpPr>
        <p:spPr>
          <a:xfrm>
            <a:off x="1191261" y="2913396"/>
            <a:ext cx="6094520" cy="461665"/>
          </a:xfrm>
          <a:prstGeom prst="rect">
            <a:avLst/>
          </a:prstGeom>
          <a:noFill/>
        </p:spPr>
        <p:txBody>
          <a:bodyPr wrap="square">
            <a:spAutoFit/>
          </a:bodyPr>
          <a:lstStyle/>
          <a:p>
            <a:r>
              <a:rPr lang="fi-FI" sz="2400">
                <a:solidFill>
                  <a:schemeClr val="bg1"/>
                </a:solidFill>
                <a:latin typeface="Lato Black"/>
              </a:rPr>
              <a:t>ITP Project for City of Espoo</a:t>
            </a:r>
            <a:endParaRPr lang="fi-FI" sz="2400"/>
          </a:p>
        </p:txBody>
      </p:sp>
    </p:spTree>
    <p:extLst>
      <p:ext uri="{BB962C8B-B14F-4D97-AF65-F5344CB8AC3E}">
        <p14:creationId xmlns:p14="http://schemas.microsoft.com/office/powerpoint/2010/main" val="3451039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title="Lisätään kuva...">
            <a:extLst>
              <a:ext uri="{FF2B5EF4-FFF2-40B4-BE49-F238E27FC236}">
                <a16:creationId xmlns:a16="http://schemas.microsoft.com/office/drawing/2014/main" id="{77081B88-31B1-430D-96B1-08298B5F4ED3}"/>
              </a:ext>
            </a:extLst>
          </p:cNvPr>
          <p:cNvPicPr/>
          <p:nvPr/>
        </p:nvPicPr>
        <p:blipFill>
          <a:blip r:embed="rId2">
            <a:extLst>
              <a:ext uri="{28A0092B-C50C-407E-A947-70E740481C1C}">
                <a14:useLocalDpi xmlns:a14="http://schemas.microsoft.com/office/drawing/2010/main" val="0"/>
              </a:ext>
            </a:extLst>
          </a:blip>
          <a:stretch>
            <a:fillRect/>
          </a:stretch>
        </p:blipFill>
        <p:spPr>
          <a:xfrm>
            <a:off x="971549" y="1433877"/>
            <a:ext cx="9746477" cy="5076373"/>
          </a:xfrm>
          <a:prstGeom prst="rect">
            <a:avLst/>
          </a:prstGeom>
        </p:spPr>
      </p:pic>
      <p:sp>
        <p:nvSpPr>
          <p:cNvPr id="5" name="Title 1">
            <a:extLst>
              <a:ext uri="{FF2B5EF4-FFF2-40B4-BE49-F238E27FC236}">
                <a16:creationId xmlns:a16="http://schemas.microsoft.com/office/drawing/2014/main" id="{CCC38F86-1022-41F1-83FE-E826938BD04E}"/>
              </a:ext>
            </a:extLst>
          </p:cNvPr>
          <p:cNvSpPr>
            <a:spLocks noGrp="1"/>
          </p:cNvSpPr>
          <p:nvPr>
            <p:ph type="title"/>
          </p:nvPr>
        </p:nvSpPr>
        <p:spPr>
          <a:xfrm>
            <a:off x="897555" y="229497"/>
            <a:ext cx="8687388" cy="1325563"/>
          </a:xfrm>
        </p:spPr>
        <p:txBody>
          <a:bodyPr>
            <a:normAutofit/>
          </a:bodyPr>
          <a:lstStyle/>
          <a:p>
            <a:r>
              <a:rPr lang="en-US" sz="4000">
                <a:solidFill>
                  <a:srgbClr val="0047B6"/>
                </a:solidFill>
                <a:latin typeface="Lato Black"/>
                <a:ea typeface="Lato Black"/>
                <a:cs typeface="Lato Black"/>
              </a:rPr>
              <a:t>Pain point clusters</a:t>
            </a:r>
          </a:p>
        </p:txBody>
      </p:sp>
      <p:pic>
        <p:nvPicPr>
          <p:cNvPr id="6" name="Picture 5">
            <a:extLst>
              <a:ext uri="{FF2B5EF4-FFF2-40B4-BE49-F238E27FC236}">
                <a16:creationId xmlns:a16="http://schemas.microsoft.com/office/drawing/2014/main" id="{F0B51ACB-F272-412B-8D0A-A3A3827311AC}"/>
              </a:ext>
            </a:extLst>
          </p:cNvPr>
          <p:cNvPicPr>
            <a:picLocks noChangeAspect="1"/>
          </p:cNvPicPr>
          <p:nvPr/>
        </p:nvPicPr>
        <p:blipFill>
          <a:blip r:embed="rId3"/>
          <a:stretch>
            <a:fillRect/>
          </a:stretch>
        </p:blipFill>
        <p:spPr>
          <a:xfrm>
            <a:off x="10718027" y="202420"/>
            <a:ext cx="1202249" cy="743395"/>
          </a:xfrm>
          <a:prstGeom prst="rect">
            <a:avLst/>
          </a:prstGeom>
        </p:spPr>
      </p:pic>
      <p:sp>
        <p:nvSpPr>
          <p:cNvPr id="9" name="Oval 8">
            <a:extLst>
              <a:ext uri="{FF2B5EF4-FFF2-40B4-BE49-F238E27FC236}">
                <a16:creationId xmlns:a16="http://schemas.microsoft.com/office/drawing/2014/main" id="{BB5A4E73-7ABC-4D50-B9E7-A4F8FC370DA7}"/>
              </a:ext>
            </a:extLst>
          </p:cNvPr>
          <p:cNvSpPr/>
          <p:nvPr/>
        </p:nvSpPr>
        <p:spPr>
          <a:xfrm>
            <a:off x="1304925" y="265113"/>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39B8AC7-3ED7-4A7C-8EC2-6BDB5F08C493}"/>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AD65D39-6EFC-4DED-99DC-989D8DE048C1}"/>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4355EE0-3BA9-4088-B969-3E16570A00F6}"/>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F472B6-0AA6-4F49-9877-FD79577AFFD7}"/>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1FB497B-2097-493E-AD25-722EB722BDDF}"/>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CB02841-2E2F-49D2-A15F-B717FBECE8A2}"/>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Methods &amp; tools</a:t>
            </a:r>
            <a:endParaRPr lang="en-US"/>
          </a:p>
        </p:txBody>
      </p:sp>
      <p:pic>
        <p:nvPicPr>
          <p:cNvPr id="16" name="Picture 2">
            <a:extLst>
              <a:ext uri="{FF2B5EF4-FFF2-40B4-BE49-F238E27FC236}">
                <a16:creationId xmlns:a16="http://schemas.microsoft.com/office/drawing/2014/main" id="{6202E54F-627D-4E73-8193-44324C1E6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20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48A6DE23-F1E4-497C-A05D-72FC0A1F4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EDC4308-EC91-469F-827B-ACD22B2A5789}"/>
              </a:ext>
            </a:extLst>
          </p:cNvPr>
          <p:cNvSpPr txBox="1">
            <a:spLocks/>
          </p:cNvSpPr>
          <p:nvPr/>
        </p:nvSpPr>
        <p:spPr>
          <a:xfrm>
            <a:off x="847078" y="265113"/>
            <a:ext cx="86873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047B6"/>
                </a:solidFill>
                <a:latin typeface="Lato Black"/>
                <a:ea typeface="Lato Black"/>
                <a:cs typeface="Lato Black"/>
              </a:rPr>
              <a:t>Pain points: critical </a:t>
            </a:r>
          </a:p>
        </p:txBody>
      </p:sp>
      <p:pic>
        <p:nvPicPr>
          <p:cNvPr id="5" name="Picture 4">
            <a:extLst>
              <a:ext uri="{FF2B5EF4-FFF2-40B4-BE49-F238E27FC236}">
                <a16:creationId xmlns:a16="http://schemas.microsoft.com/office/drawing/2014/main" id="{E81688B3-33FC-413D-959A-B0A141FDAE17}"/>
              </a:ext>
            </a:extLst>
          </p:cNvPr>
          <p:cNvPicPr>
            <a:picLocks noChangeAspect="1"/>
          </p:cNvPicPr>
          <p:nvPr/>
        </p:nvPicPr>
        <p:blipFill>
          <a:blip r:embed="rId3"/>
          <a:stretch>
            <a:fillRect/>
          </a:stretch>
        </p:blipFill>
        <p:spPr>
          <a:xfrm>
            <a:off x="10718027" y="202420"/>
            <a:ext cx="1202249" cy="743395"/>
          </a:xfrm>
          <a:prstGeom prst="rect">
            <a:avLst/>
          </a:prstGeom>
        </p:spPr>
      </p:pic>
      <p:pic>
        <p:nvPicPr>
          <p:cNvPr id="9" name="Picture 8">
            <a:extLst>
              <a:ext uri="{FF2B5EF4-FFF2-40B4-BE49-F238E27FC236}">
                <a16:creationId xmlns:a16="http://schemas.microsoft.com/office/drawing/2014/main" id="{C47CE20A-2DDA-40F2-AC52-FFC0455BA1E4}"/>
              </a:ext>
            </a:extLst>
          </p:cNvPr>
          <p:cNvPicPr>
            <a:picLocks noChangeAspect="1"/>
          </p:cNvPicPr>
          <p:nvPr/>
        </p:nvPicPr>
        <p:blipFill>
          <a:blip r:embed="rId4"/>
          <a:stretch>
            <a:fillRect/>
          </a:stretch>
        </p:blipFill>
        <p:spPr>
          <a:xfrm>
            <a:off x="255641" y="1709429"/>
            <a:ext cx="10964805" cy="4410691"/>
          </a:xfrm>
          <a:prstGeom prst="rect">
            <a:avLst/>
          </a:prstGeom>
        </p:spPr>
      </p:pic>
      <p:sp>
        <p:nvSpPr>
          <p:cNvPr id="7" name="Oval 6">
            <a:extLst>
              <a:ext uri="{FF2B5EF4-FFF2-40B4-BE49-F238E27FC236}">
                <a16:creationId xmlns:a16="http://schemas.microsoft.com/office/drawing/2014/main" id="{CBBF24C2-27C3-4B6A-9ADE-0668505FA101}"/>
              </a:ext>
            </a:extLst>
          </p:cNvPr>
          <p:cNvSpPr/>
          <p:nvPr/>
        </p:nvSpPr>
        <p:spPr>
          <a:xfrm>
            <a:off x="1304925" y="265113"/>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708BEC-4DCD-47AA-8ECA-BD7710E5E18A}"/>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3146B0-5024-4D2B-BD16-DB4357BECD8A}"/>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41595D6-1278-4857-B40B-33F05E6E81DB}"/>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892823D-5F41-43D8-84B3-53342716BF84}"/>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78B94C3-D734-4F32-B3A4-3613C35670D6}"/>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F28F6E5-7345-4C47-815B-1F4C016E9329}"/>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Methods &amp; tools</a:t>
            </a:r>
            <a:endParaRPr lang="en-US"/>
          </a:p>
        </p:txBody>
      </p:sp>
    </p:spTree>
    <p:extLst>
      <p:ext uri="{BB962C8B-B14F-4D97-AF65-F5344CB8AC3E}">
        <p14:creationId xmlns:p14="http://schemas.microsoft.com/office/powerpoint/2010/main" val="3409849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DC4308-EC91-469F-827B-ACD22B2A5789}"/>
              </a:ext>
            </a:extLst>
          </p:cNvPr>
          <p:cNvSpPr txBox="1">
            <a:spLocks/>
          </p:cNvSpPr>
          <p:nvPr/>
        </p:nvSpPr>
        <p:spPr>
          <a:xfrm>
            <a:off x="971550" y="230187"/>
            <a:ext cx="86873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047B6"/>
                </a:solidFill>
                <a:latin typeface="Lato Black"/>
                <a:ea typeface="Lato Black"/>
                <a:cs typeface="Lato Black"/>
              </a:rPr>
              <a:t>Pain points: serious &amp; high </a:t>
            </a:r>
          </a:p>
        </p:txBody>
      </p:sp>
      <p:pic>
        <p:nvPicPr>
          <p:cNvPr id="5" name="Picture 4">
            <a:extLst>
              <a:ext uri="{FF2B5EF4-FFF2-40B4-BE49-F238E27FC236}">
                <a16:creationId xmlns:a16="http://schemas.microsoft.com/office/drawing/2014/main" id="{E81688B3-33FC-413D-959A-B0A141FDAE17}"/>
              </a:ext>
            </a:extLst>
          </p:cNvPr>
          <p:cNvPicPr>
            <a:picLocks noChangeAspect="1"/>
          </p:cNvPicPr>
          <p:nvPr/>
        </p:nvPicPr>
        <p:blipFill>
          <a:blip r:embed="rId2"/>
          <a:stretch>
            <a:fillRect/>
          </a:stretch>
        </p:blipFill>
        <p:spPr>
          <a:xfrm>
            <a:off x="10718027" y="202420"/>
            <a:ext cx="1202249" cy="743395"/>
          </a:xfrm>
          <a:prstGeom prst="rect">
            <a:avLst/>
          </a:prstGeom>
        </p:spPr>
      </p:pic>
      <p:sp>
        <p:nvSpPr>
          <p:cNvPr id="7" name="Oval 6">
            <a:extLst>
              <a:ext uri="{FF2B5EF4-FFF2-40B4-BE49-F238E27FC236}">
                <a16:creationId xmlns:a16="http://schemas.microsoft.com/office/drawing/2014/main" id="{C6B8995E-334C-48E7-A0DF-17122EEB8B68}"/>
              </a:ext>
            </a:extLst>
          </p:cNvPr>
          <p:cNvSpPr/>
          <p:nvPr/>
        </p:nvSpPr>
        <p:spPr>
          <a:xfrm>
            <a:off x="1304925" y="265113"/>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9C98036-EE3A-49B1-936D-F0E3B7B9DB22}"/>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BAFAB1-946B-41C6-92E2-5ACD70E68E5F}"/>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1CDCB1-9D37-47ED-B442-0D51B85B7147}"/>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D7B5CC-EE5D-42E3-82AC-AB2AA6187407}"/>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B17731D-FCB0-44B4-A99E-19D70818187F}"/>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0BFB6FE-31EE-4308-AEBF-4F850B6C339F}"/>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Methods &amp; tools</a:t>
            </a:r>
            <a:endParaRPr lang="en-US"/>
          </a:p>
        </p:txBody>
      </p:sp>
      <p:pic>
        <p:nvPicPr>
          <p:cNvPr id="15" name="Picture 14">
            <a:extLst>
              <a:ext uri="{FF2B5EF4-FFF2-40B4-BE49-F238E27FC236}">
                <a16:creationId xmlns:a16="http://schemas.microsoft.com/office/drawing/2014/main" id="{AB79FA83-139B-4938-8FD8-4B700B58B22B}"/>
              </a:ext>
            </a:extLst>
          </p:cNvPr>
          <p:cNvPicPr>
            <a:picLocks noChangeAspect="1"/>
          </p:cNvPicPr>
          <p:nvPr/>
        </p:nvPicPr>
        <p:blipFill rotWithShape="1">
          <a:blip r:embed="rId3"/>
          <a:srcRect l="1021"/>
          <a:stretch/>
        </p:blipFill>
        <p:spPr>
          <a:xfrm>
            <a:off x="767315" y="1782623"/>
            <a:ext cx="9892404" cy="4297511"/>
          </a:xfrm>
          <a:prstGeom prst="rect">
            <a:avLst/>
          </a:prstGeom>
        </p:spPr>
      </p:pic>
      <p:pic>
        <p:nvPicPr>
          <p:cNvPr id="3" name="Picture 2">
            <a:extLst>
              <a:ext uri="{FF2B5EF4-FFF2-40B4-BE49-F238E27FC236}">
                <a16:creationId xmlns:a16="http://schemas.microsoft.com/office/drawing/2014/main" id="{68C4B98B-22A8-4D10-B072-3975B773C0FF}"/>
              </a:ext>
            </a:extLst>
          </p:cNvPr>
          <p:cNvPicPr>
            <a:picLocks noChangeAspect="1"/>
          </p:cNvPicPr>
          <p:nvPr/>
        </p:nvPicPr>
        <p:blipFill>
          <a:blip r:embed="rId4"/>
          <a:stretch>
            <a:fillRect/>
          </a:stretch>
        </p:blipFill>
        <p:spPr>
          <a:xfrm>
            <a:off x="391446" y="1259914"/>
            <a:ext cx="10326581" cy="513685"/>
          </a:xfrm>
          <a:prstGeom prst="rect">
            <a:avLst/>
          </a:prstGeom>
        </p:spPr>
      </p:pic>
      <p:pic>
        <p:nvPicPr>
          <p:cNvPr id="16" name="Picture 2">
            <a:extLst>
              <a:ext uri="{FF2B5EF4-FFF2-40B4-BE49-F238E27FC236}">
                <a16:creationId xmlns:a16="http://schemas.microsoft.com/office/drawing/2014/main" id="{6A0968AB-AC17-4F4C-809C-037427C5D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219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B194F97F-F7C2-4C50-BEF6-9642D5D82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EDC4308-EC91-469F-827B-ACD22B2A5789}"/>
              </a:ext>
            </a:extLst>
          </p:cNvPr>
          <p:cNvSpPr txBox="1">
            <a:spLocks/>
          </p:cNvSpPr>
          <p:nvPr/>
        </p:nvSpPr>
        <p:spPr>
          <a:xfrm>
            <a:off x="847079" y="296862"/>
            <a:ext cx="86873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047B6"/>
                </a:solidFill>
                <a:latin typeface="Lato Black"/>
                <a:ea typeface="Lato Black"/>
                <a:cs typeface="Lato Black"/>
              </a:rPr>
              <a:t>Pain points: moderate &amp; minor </a:t>
            </a:r>
          </a:p>
        </p:txBody>
      </p:sp>
      <p:pic>
        <p:nvPicPr>
          <p:cNvPr id="5" name="Picture 4">
            <a:extLst>
              <a:ext uri="{FF2B5EF4-FFF2-40B4-BE49-F238E27FC236}">
                <a16:creationId xmlns:a16="http://schemas.microsoft.com/office/drawing/2014/main" id="{E81688B3-33FC-413D-959A-B0A141FDAE17}"/>
              </a:ext>
            </a:extLst>
          </p:cNvPr>
          <p:cNvPicPr>
            <a:picLocks noChangeAspect="1"/>
          </p:cNvPicPr>
          <p:nvPr/>
        </p:nvPicPr>
        <p:blipFill>
          <a:blip r:embed="rId3"/>
          <a:stretch>
            <a:fillRect/>
          </a:stretch>
        </p:blipFill>
        <p:spPr>
          <a:xfrm>
            <a:off x="10718027" y="202420"/>
            <a:ext cx="1202249" cy="743395"/>
          </a:xfrm>
          <a:prstGeom prst="rect">
            <a:avLst/>
          </a:prstGeom>
        </p:spPr>
      </p:pic>
      <p:pic>
        <p:nvPicPr>
          <p:cNvPr id="7" name="Picture 6">
            <a:extLst>
              <a:ext uri="{FF2B5EF4-FFF2-40B4-BE49-F238E27FC236}">
                <a16:creationId xmlns:a16="http://schemas.microsoft.com/office/drawing/2014/main" id="{5C2BCB55-D3C8-424F-99A1-24C9870E394E}"/>
              </a:ext>
            </a:extLst>
          </p:cNvPr>
          <p:cNvPicPr>
            <a:picLocks noChangeAspect="1"/>
          </p:cNvPicPr>
          <p:nvPr/>
        </p:nvPicPr>
        <p:blipFill>
          <a:blip r:embed="rId4"/>
          <a:stretch>
            <a:fillRect/>
          </a:stretch>
        </p:blipFill>
        <p:spPr>
          <a:xfrm>
            <a:off x="391446" y="2120976"/>
            <a:ext cx="10821910" cy="3477110"/>
          </a:xfrm>
          <a:prstGeom prst="rect">
            <a:avLst/>
          </a:prstGeom>
        </p:spPr>
      </p:pic>
      <p:sp>
        <p:nvSpPr>
          <p:cNvPr id="9" name="Oval 8">
            <a:extLst>
              <a:ext uri="{FF2B5EF4-FFF2-40B4-BE49-F238E27FC236}">
                <a16:creationId xmlns:a16="http://schemas.microsoft.com/office/drawing/2014/main" id="{BB58F1D4-F2C6-4FCC-AECF-26790BBE212B}"/>
              </a:ext>
            </a:extLst>
          </p:cNvPr>
          <p:cNvSpPr/>
          <p:nvPr/>
        </p:nvSpPr>
        <p:spPr>
          <a:xfrm>
            <a:off x="1304925" y="265113"/>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74455B-2833-41F9-8356-C6AC0CBAF681}"/>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F498150-BF70-48BC-B3E4-2A07AE3B05EC}"/>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33D709-80A7-4756-B142-3CC26158209E}"/>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53C2DF-C78E-4857-8B4B-19D0FA1F1EBE}"/>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1904558-2C15-4A0E-872B-21ABFC6931BE}"/>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78EFAD-34B9-4E58-A472-0965165D273B}"/>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Methods &amp; tools</a:t>
            </a:r>
            <a:endParaRPr lang="en-US"/>
          </a:p>
        </p:txBody>
      </p:sp>
      <p:pic>
        <p:nvPicPr>
          <p:cNvPr id="16" name="Picture 15">
            <a:extLst>
              <a:ext uri="{FF2B5EF4-FFF2-40B4-BE49-F238E27FC236}">
                <a16:creationId xmlns:a16="http://schemas.microsoft.com/office/drawing/2014/main" id="{635E4BDD-10E2-4344-B06B-362827FFF4C6}"/>
              </a:ext>
            </a:extLst>
          </p:cNvPr>
          <p:cNvPicPr>
            <a:picLocks noChangeAspect="1"/>
          </p:cNvPicPr>
          <p:nvPr/>
        </p:nvPicPr>
        <p:blipFill>
          <a:blip r:embed="rId5"/>
          <a:stretch>
            <a:fillRect/>
          </a:stretch>
        </p:blipFill>
        <p:spPr>
          <a:xfrm>
            <a:off x="391446" y="1567275"/>
            <a:ext cx="10818538" cy="538157"/>
          </a:xfrm>
          <a:prstGeom prst="rect">
            <a:avLst/>
          </a:prstGeom>
        </p:spPr>
      </p:pic>
    </p:spTree>
    <p:extLst>
      <p:ext uri="{BB962C8B-B14F-4D97-AF65-F5344CB8AC3E}">
        <p14:creationId xmlns:p14="http://schemas.microsoft.com/office/powerpoint/2010/main" val="207510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0" name="Picture 18" descr="Free photos of Metro">
            <a:extLst>
              <a:ext uri="{FF2B5EF4-FFF2-40B4-BE49-F238E27FC236}">
                <a16:creationId xmlns:a16="http://schemas.microsoft.com/office/drawing/2014/main" id="{A4C2956D-98C0-4083-8C3F-9C21D8997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409" y="-3806"/>
            <a:ext cx="5029200" cy="335803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Free photos of Kids">
            <a:extLst>
              <a:ext uri="{FF2B5EF4-FFF2-40B4-BE49-F238E27FC236}">
                <a16:creationId xmlns:a16="http://schemas.microsoft.com/office/drawing/2014/main" id="{8D02DEDE-9A4F-4C3E-9DEF-10D9D2F47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21" y="3325705"/>
            <a:ext cx="5485490" cy="35484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ree photos of Finland">
            <a:extLst>
              <a:ext uri="{FF2B5EF4-FFF2-40B4-BE49-F238E27FC236}">
                <a16:creationId xmlns:a16="http://schemas.microsoft.com/office/drawing/2014/main" id="{F1984F0C-B557-48E8-AA9D-69AAB3BB5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719" y="0"/>
            <a:ext cx="5029201" cy="3352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1688B3-33FC-413D-959A-B0A141FDAE17}"/>
              </a:ext>
            </a:extLst>
          </p:cNvPr>
          <p:cNvPicPr>
            <a:picLocks noChangeAspect="1"/>
          </p:cNvPicPr>
          <p:nvPr/>
        </p:nvPicPr>
        <p:blipFill>
          <a:blip r:embed="rId6"/>
          <a:stretch>
            <a:fillRect/>
          </a:stretch>
        </p:blipFill>
        <p:spPr>
          <a:xfrm>
            <a:off x="10812414" y="186259"/>
            <a:ext cx="1202249" cy="743395"/>
          </a:xfrm>
          <a:prstGeom prst="rect">
            <a:avLst/>
          </a:prstGeom>
        </p:spPr>
      </p:pic>
      <p:sp>
        <p:nvSpPr>
          <p:cNvPr id="9" name="Oval 8">
            <a:extLst>
              <a:ext uri="{FF2B5EF4-FFF2-40B4-BE49-F238E27FC236}">
                <a16:creationId xmlns:a16="http://schemas.microsoft.com/office/drawing/2014/main" id="{BB58F1D4-F2C6-4FCC-AECF-26790BBE212B}"/>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74455B-2833-41F9-8356-C6AC0CBAF681}"/>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F498150-BF70-48BC-B3E4-2A07AE3B05EC}"/>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33D709-80A7-4756-B142-3CC26158209E}"/>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53C2DF-C78E-4857-8B4B-19D0FA1F1EBE}"/>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1904558-2C15-4A0E-872B-21ABFC6931BE}"/>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78EFAD-34B9-4E58-A472-0965165D273B}"/>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3084" name="Picture 12" descr="Free photos of Scooter">
            <a:extLst>
              <a:ext uri="{FF2B5EF4-FFF2-40B4-BE49-F238E27FC236}">
                <a16:creationId xmlns:a16="http://schemas.microsoft.com/office/drawing/2014/main" id="{AB5B11D6-9526-470A-B2D5-254EE9BB26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5445"/>
          <a:stretch/>
        </p:blipFill>
        <p:spPr bwMode="auto">
          <a:xfrm>
            <a:off x="3579453" y="-1"/>
            <a:ext cx="3993914" cy="353229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Free photos of Woman">
            <a:extLst>
              <a:ext uri="{FF2B5EF4-FFF2-40B4-BE49-F238E27FC236}">
                <a16:creationId xmlns:a16="http://schemas.microsoft.com/office/drawing/2014/main" id="{648ED145-61C3-42AA-9CE4-678C32516C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0123"/>
          <a:stretch/>
        </p:blipFill>
        <p:spPr bwMode="auto">
          <a:xfrm>
            <a:off x="7569116" y="3350428"/>
            <a:ext cx="3204745" cy="355701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ree photos of Motorbike">
            <a:extLst>
              <a:ext uri="{FF2B5EF4-FFF2-40B4-BE49-F238E27FC236}">
                <a16:creationId xmlns:a16="http://schemas.microsoft.com/office/drawing/2014/main" id="{6B88AC48-089D-4995-9629-C66CA83564E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619" r="5876"/>
          <a:stretch/>
        </p:blipFill>
        <p:spPr bwMode="auto">
          <a:xfrm>
            <a:off x="3570167" y="3350428"/>
            <a:ext cx="4003200" cy="352607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626F38C-D986-444B-B057-F83E73694FA7}"/>
              </a:ext>
            </a:extLst>
          </p:cNvPr>
          <p:cNvSpPr txBox="1"/>
          <p:nvPr/>
        </p:nvSpPr>
        <p:spPr>
          <a:xfrm>
            <a:off x="717698" y="2611549"/>
            <a:ext cx="8874644" cy="830997"/>
          </a:xfrm>
          <a:prstGeom prst="rect">
            <a:avLst/>
          </a:prstGeom>
          <a:noFill/>
        </p:spPr>
        <p:txBody>
          <a:bodyPr wrap="square">
            <a:spAutoFit/>
          </a:bodyPr>
          <a:lstStyle/>
          <a:p>
            <a:r>
              <a:rPr lang="fi-FI" sz="4800">
                <a:solidFill>
                  <a:schemeClr val="bg1"/>
                </a:solidFill>
                <a:latin typeface="Lato Black"/>
              </a:rPr>
              <a:t>Operating </a:t>
            </a:r>
            <a:r>
              <a:rPr lang="fi-FI" sz="4800" err="1">
                <a:solidFill>
                  <a:schemeClr val="bg1"/>
                </a:solidFill>
                <a:latin typeface="Lato Black"/>
              </a:rPr>
              <a:t>model</a:t>
            </a:r>
            <a:r>
              <a:rPr lang="fi-FI" sz="4800">
                <a:solidFill>
                  <a:schemeClr val="bg1"/>
                </a:solidFill>
                <a:latin typeface="Lato Black"/>
              </a:rPr>
              <a:t> for </a:t>
            </a:r>
            <a:r>
              <a:rPr lang="fi-FI" sz="4800" err="1">
                <a:solidFill>
                  <a:schemeClr val="bg1"/>
                </a:solidFill>
                <a:latin typeface="Lato Black"/>
              </a:rPr>
              <a:t>mobility</a:t>
            </a:r>
            <a:endParaRPr lang="fi-FI" sz="4800"/>
          </a:p>
        </p:txBody>
      </p:sp>
      <p:pic>
        <p:nvPicPr>
          <p:cNvPr id="18" name="Picture 2">
            <a:extLst>
              <a:ext uri="{FF2B5EF4-FFF2-40B4-BE49-F238E27FC236}">
                <a16:creationId xmlns:a16="http://schemas.microsoft.com/office/drawing/2014/main" id="{ADF9B774-E235-4E38-B50C-72076D408F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67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209209" y="4095683"/>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a:t>
            </a:r>
            <a:r>
              <a:rPr lang="fi-FI" sz="1200" err="1">
                <a:solidFill>
                  <a:srgbClr val="0047B6"/>
                </a:solidFill>
                <a:latin typeface="Work Sans" pitchFamily="2" charset="0"/>
              </a:rPr>
              <a:t>access</a:t>
            </a:r>
            <a:r>
              <a:rPr lang="fi-FI" sz="1200">
                <a:solidFill>
                  <a:srgbClr val="0047B6"/>
                </a:solidFill>
                <a:latin typeface="Work Sans" pitchFamily="2" charset="0"/>
              </a:rPr>
              <a:t>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724590" y="624998"/>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832621" y="419954"/>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88140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3705269" y="182114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785041" y="2116689"/>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041219" y="1196753"/>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3508605" y="1662499"/>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625390"/>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6925243" y="350436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578639" y="518984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3364249" y="432971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8371491" y="2692684"/>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046482" y="5215622"/>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i-FI" sz="1200" err="1">
                <a:solidFill>
                  <a:srgbClr val="0047B6"/>
                </a:solidFill>
                <a:latin typeface="Work Sans"/>
              </a:rPr>
              <a:t>The</a:t>
            </a:r>
            <a:r>
              <a:rPr lang="fi-FI" sz="1200">
                <a:solidFill>
                  <a:srgbClr val="0047B6"/>
                </a:solidFill>
                <a:latin typeface="Work Sans"/>
              </a:rPr>
              <a:t> </a:t>
            </a:r>
            <a:r>
              <a:rPr lang="fi-FI" sz="1200" err="1">
                <a:solidFill>
                  <a:srgbClr val="0047B6"/>
                </a:solidFill>
                <a:latin typeface="Work Sans"/>
              </a:rPr>
              <a:t>field</a:t>
            </a:r>
            <a:r>
              <a:rPr lang="fi-FI" sz="1200">
                <a:solidFill>
                  <a:srgbClr val="0047B6"/>
                </a:solidFill>
                <a:latin typeface="Work Sans"/>
              </a:rPr>
              <a:t> of open data is </a:t>
            </a:r>
            <a:r>
              <a:rPr lang="fi-FI" sz="1200" err="1">
                <a:solidFill>
                  <a:srgbClr val="0047B6"/>
                </a:solidFill>
                <a:latin typeface="Work Sans"/>
              </a:rPr>
              <a:t>full</a:t>
            </a:r>
            <a:r>
              <a:rPr lang="fi-FI" sz="1200">
                <a:solidFill>
                  <a:srgbClr val="0047B6"/>
                </a:solidFill>
                <a:latin typeface="Work Sans"/>
              </a:rPr>
              <a:t> of </a:t>
            </a:r>
            <a:r>
              <a:rPr lang="fi-FI" sz="1200" err="1">
                <a:solidFill>
                  <a:srgbClr val="0047B6"/>
                </a:solidFill>
                <a:latin typeface="Work Sans"/>
              </a:rPr>
              <a:t>enthusiastic</a:t>
            </a:r>
            <a:r>
              <a:rPr lang="fi-FI" sz="1200">
                <a:solidFill>
                  <a:srgbClr val="0047B6"/>
                </a:solidFill>
                <a:latin typeface="Work Sans"/>
              </a:rPr>
              <a:t> and </a:t>
            </a:r>
            <a:r>
              <a:rPr lang="fi-FI" sz="1200" err="1">
                <a:solidFill>
                  <a:srgbClr val="0047B6"/>
                </a:solidFill>
                <a:latin typeface="Work Sans"/>
              </a:rPr>
              <a:t>highly-skilled</a:t>
            </a:r>
            <a:r>
              <a:rPr lang="fi-FI" sz="1200">
                <a:solidFill>
                  <a:srgbClr val="0047B6"/>
                </a:solidFill>
                <a:latin typeface="Work Sans"/>
              </a:rPr>
              <a:t> </a:t>
            </a:r>
            <a:r>
              <a:rPr lang="fi-FI" sz="1200" err="1">
                <a:solidFill>
                  <a:srgbClr val="0047B6"/>
                </a:solidFill>
                <a:latin typeface="Work Sans"/>
              </a:rPr>
              <a:t>people</a:t>
            </a:r>
            <a:r>
              <a:rPr lang="fi-FI" sz="1200">
                <a:solidFill>
                  <a:srgbClr val="0047B6"/>
                </a:solidFill>
                <a:latin typeface="Work Sans"/>
              </a:rPr>
              <a:t> – Espoo </a:t>
            </a:r>
            <a:r>
              <a:rPr lang="fi-FI" sz="1200" err="1">
                <a:solidFill>
                  <a:srgbClr val="0047B6"/>
                </a:solidFill>
                <a:latin typeface="Work Sans"/>
              </a:rPr>
              <a:t>could</a:t>
            </a:r>
            <a:r>
              <a:rPr lang="fi-FI" sz="1200">
                <a:solidFill>
                  <a:srgbClr val="0047B6"/>
                </a:solidFill>
                <a:latin typeface="Work Sans"/>
              </a:rPr>
              <a:t> </a:t>
            </a:r>
            <a:r>
              <a:rPr lang="fi-FI" sz="1200" b="1" err="1">
                <a:solidFill>
                  <a:srgbClr val="0047B6"/>
                </a:solidFill>
                <a:latin typeface="Work Sans"/>
              </a:rPr>
              <a:t>be</a:t>
            </a:r>
            <a:r>
              <a:rPr lang="fi-FI" sz="1200" b="1">
                <a:solidFill>
                  <a:srgbClr val="0047B6"/>
                </a:solidFill>
                <a:latin typeface="Work Sans"/>
              </a:rPr>
              <a:t> </a:t>
            </a:r>
            <a:r>
              <a:rPr lang="fi-FI" sz="1200" b="1" err="1">
                <a:solidFill>
                  <a:srgbClr val="0047B6"/>
                </a:solidFill>
                <a:latin typeface="Work Sans"/>
              </a:rPr>
              <a:t>the</a:t>
            </a:r>
            <a:r>
              <a:rPr lang="fi-FI" sz="1200" b="1">
                <a:solidFill>
                  <a:srgbClr val="0047B6"/>
                </a:solidFill>
                <a:latin typeface="Work Sans"/>
              </a:rPr>
              <a:t> </a:t>
            </a:r>
            <a:r>
              <a:rPr lang="fi-FI" sz="1200" b="1" err="1">
                <a:solidFill>
                  <a:srgbClr val="0047B6"/>
                </a:solidFill>
                <a:latin typeface="Work Sans"/>
              </a:rPr>
              <a:t>force</a:t>
            </a:r>
            <a:r>
              <a:rPr lang="fi-FI" sz="1200" b="1">
                <a:solidFill>
                  <a:srgbClr val="0047B6"/>
                </a:solidFill>
                <a:latin typeface="Work Sans"/>
              </a:rPr>
              <a:t> </a:t>
            </a:r>
            <a:r>
              <a:rPr lang="fi-FI" sz="1200" b="1" err="1">
                <a:solidFill>
                  <a:srgbClr val="0047B6"/>
                </a:solidFill>
                <a:latin typeface="Work Sans"/>
              </a:rPr>
              <a:t>that</a:t>
            </a:r>
            <a:r>
              <a:rPr lang="fi-FI" sz="1200" b="1">
                <a:solidFill>
                  <a:srgbClr val="0047B6"/>
                </a:solidFill>
                <a:latin typeface="Work Sans"/>
              </a:rPr>
              <a:t> </a:t>
            </a:r>
            <a:r>
              <a:rPr lang="fi-FI" sz="1200" b="1" err="1">
                <a:solidFill>
                  <a:srgbClr val="0047B6"/>
                </a:solidFill>
                <a:latin typeface="Work Sans"/>
              </a:rPr>
              <a:t>brings</a:t>
            </a:r>
            <a:r>
              <a:rPr lang="fi-FI" sz="1200" b="1">
                <a:solidFill>
                  <a:srgbClr val="0047B6"/>
                </a:solidFill>
                <a:latin typeface="Work Sans"/>
              </a:rPr>
              <a:t> </a:t>
            </a:r>
            <a:r>
              <a:rPr lang="fi-FI" sz="1200" b="1" err="1">
                <a:solidFill>
                  <a:srgbClr val="0047B6"/>
                </a:solidFill>
                <a:latin typeface="Work Sans"/>
              </a:rPr>
              <a:t>them</a:t>
            </a:r>
            <a:r>
              <a:rPr lang="fi-FI" sz="1200" b="1">
                <a:solidFill>
                  <a:srgbClr val="0047B6"/>
                </a:solidFill>
                <a:latin typeface="Work Sans"/>
              </a:rPr>
              <a:t> </a:t>
            </a:r>
            <a:r>
              <a:rPr lang="fi-FI" sz="1200" b="1" err="1">
                <a:solidFill>
                  <a:srgbClr val="0047B6"/>
                </a:solidFill>
                <a:latin typeface="Work Sans"/>
              </a:rPr>
              <a:t>together</a:t>
            </a:r>
            <a:r>
              <a:rPr lang="fi-FI" sz="1200" b="1">
                <a:solidFill>
                  <a:srgbClr val="0047B6"/>
                </a:solidFill>
                <a:latin typeface="Work Sans"/>
              </a:rPr>
              <a:t> </a:t>
            </a:r>
            <a:r>
              <a:rPr lang="fi-FI" sz="1200" b="1" err="1">
                <a:solidFill>
                  <a:srgbClr val="0047B6"/>
                </a:solidFill>
                <a:latin typeface="Work Sans"/>
              </a:rPr>
              <a:t>e.g</a:t>
            </a:r>
            <a:r>
              <a:rPr lang="fi-FI" sz="1200" b="1">
                <a:solidFill>
                  <a:srgbClr val="0047B6"/>
                </a:solidFill>
                <a:latin typeface="Work Sans"/>
              </a:rPr>
              <a:t>. </a:t>
            </a:r>
            <a:r>
              <a:rPr lang="fi-FI" sz="1200" b="1" err="1">
                <a:solidFill>
                  <a:srgbClr val="0047B6"/>
                </a:solidFill>
                <a:latin typeface="Work Sans"/>
              </a:rPr>
              <a:t>by</a:t>
            </a:r>
            <a:r>
              <a:rPr lang="fi-FI" sz="1200" b="1">
                <a:solidFill>
                  <a:srgbClr val="0047B6"/>
                </a:solidFill>
                <a:latin typeface="Work Sans"/>
              </a:rPr>
              <a:t> </a:t>
            </a:r>
            <a:r>
              <a:rPr lang="fi-FI" sz="1200" b="1" err="1">
                <a:solidFill>
                  <a:srgbClr val="0047B6"/>
                </a:solidFill>
                <a:latin typeface="Work Sans"/>
              </a:rPr>
              <a:t>arranging</a:t>
            </a:r>
            <a:r>
              <a:rPr lang="fi-FI" sz="1200" b="1">
                <a:solidFill>
                  <a:srgbClr val="0047B6"/>
                </a:solidFill>
                <a:latin typeface="Work Sans"/>
              </a:rPr>
              <a:t> </a:t>
            </a:r>
            <a:r>
              <a:rPr lang="fi-FI" sz="1200" b="1" err="1">
                <a:solidFill>
                  <a:srgbClr val="0047B6"/>
                </a:solidFill>
                <a:latin typeface="Work Sans"/>
              </a:rPr>
              <a:t>collaborative</a:t>
            </a:r>
            <a:r>
              <a:rPr lang="fi-FI" sz="1200" b="1">
                <a:solidFill>
                  <a:srgbClr val="0047B6"/>
                </a:solidFill>
                <a:latin typeface="Work Sans"/>
              </a:rPr>
              <a:t> </a:t>
            </a:r>
            <a:r>
              <a:rPr lang="fi-FI" sz="1200" b="1" err="1">
                <a:solidFill>
                  <a:srgbClr val="0047B6"/>
                </a:solidFill>
                <a:latin typeface="Work Sans"/>
              </a:rPr>
              <a:t>events</a:t>
            </a:r>
            <a:r>
              <a:rPr lang="fi-FI" sz="1200">
                <a:solidFill>
                  <a:srgbClr val="0047B6"/>
                </a:solidFill>
                <a:latin typeface="Work Sans"/>
              </a:rPr>
              <a:t>. </a:t>
            </a:r>
            <a:r>
              <a:rPr lang="fi-FI" sz="1200" err="1">
                <a:solidFill>
                  <a:srgbClr val="0047B6"/>
                </a:solidFill>
                <a:latin typeface="Work Sans"/>
              </a:rPr>
              <a:t>Creating</a:t>
            </a:r>
            <a:r>
              <a:rPr lang="fi-FI" sz="1200">
                <a:solidFill>
                  <a:srgbClr val="0047B6"/>
                </a:solidFill>
                <a:latin typeface="Work Sans"/>
              </a:rPr>
              <a:t> a </a:t>
            </a:r>
            <a:r>
              <a:rPr lang="fi-FI" sz="1200" b="1" err="1">
                <a:solidFill>
                  <a:srgbClr val="0047B6"/>
                </a:solidFill>
                <a:latin typeface="Work Sans"/>
              </a:rPr>
              <a:t>communication</a:t>
            </a:r>
            <a:r>
              <a:rPr lang="fi-FI" sz="1200" b="1">
                <a:solidFill>
                  <a:srgbClr val="0047B6"/>
                </a:solidFill>
                <a:latin typeface="Work Sans"/>
              </a:rPr>
              <a:t> </a:t>
            </a:r>
            <a:r>
              <a:rPr lang="fi-FI" sz="1200" b="1" err="1">
                <a:solidFill>
                  <a:srgbClr val="0047B6"/>
                </a:solidFill>
                <a:latin typeface="Work Sans"/>
              </a:rPr>
              <a:t>plan</a:t>
            </a:r>
            <a:r>
              <a:rPr lang="fi-FI" sz="1200" b="1">
                <a:solidFill>
                  <a:srgbClr val="0047B6"/>
                </a:solidFill>
                <a:latin typeface="Work Sans"/>
              </a:rPr>
              <a:t> </a:t>
            </a:r>
            <a:r>
              <a:rPr lang="fi-FI" sz="1200">
                <a:solidFill>
                  <a:srgbClr val="0047B6"/>
                </a:solidFill>
                <a:latin typeface="Work Sans"/>
              </a:rPr>
              <a:t>for </a:t>
            </a:r>
            <a:r>
              <a:rPr lang="fi-FI" sz="1200" err="1">
                <a:solidFill>
                  <a:srgbClr val="0047B6"/>
                </a:solidFill>
                <a:latin typeface="Work Sans"/>
              </a:rPr>
              <a:t>sharing</a:t>
            </a:r>
            <a:r>
              <a:rPr lang="fi-FI" sz="1200">
                <a:solidFill>
                  <a:srgbClr val="0047B6"/>
                </a:solidFill>
                <a:latin typeface="Work Sans"/>
              </a:rPr>
              <a:t> </a:t>
            </a:r>
            <a:r>
              <a:rPr lang="fi-FI" sz="1200" err="1">
                <a:solidFill>
                  <a:srgbClr val="0047B6"/>
                </a:solidFill>
                <a:latin typeface="Work Sans"/>
              </a:rPr>
              <a:t>existing</a:t>
            </a:r>
            <a:r>
              <a:rPr lang="fi-FI" sz="1200">
                <a:solidFill>
                  <a:srgbClr val="0047B6"/>
                </a:solidFill>
                <a:latin typeface="Work Sans"/>
              </a:rPr>
              <a:t> </a:t>
            </a:r>
            <a:r>
              <a:rPr lang="fi-FI" sz="1200" err="1">
                <a:solidFill>
                  <a:srgbClr val="0047B6"/>
                </a:solidFill>
                <a:latin typeface="Work Sans"/>
              </a:rPr>
              <a:t>solutions</a:t>
            </a:r>
            <a:r>
              <a:rPr lang="fi-FI" sz="1200">
                <a:solidFill>
                  <a:srgbClr val="0047B6"/>
                </a:solidFill>
                <a:latin typeface="Work Sans"/>
              </a:rPr>
              <a:t> and </a:t>
            </a:r>
            <a:r>
              <a:rPr lang="fi-FI" sz="1200" err="1">
                <a:solidFill>
                  <a:srgbClr val="0047B6"/>
                </a:solidFill>
                <a:latin typeface="Work Sans"/>
              </a:rPr>
              <a:t>development</a:t>
            </a:r>
            <a:r>
              <a:rPr lang="fi-FI" sz="1200">
                <a:solidFill>
                  <a:srgbClr val="0047B6"/>
                </a:solidFill>
                <a:latin typeface="Work Sans"/>
              </a:rPr>
              <a:t> </a:t>
            </a:r>
            <a:r>
              <a:rPr lang="fi-FI" sz="1200" err="1">
                <a:solidFill>
                  <a:srgbClr val="0047B6"/>
                </a:solidFill>
                <a:latin typeface="Work Sans"/>
              </a:rPr>
              <a:t>plans</a:t>
            </a:r>
            <a:r>
              <a:rPr lang="fi-FI" sz="1200">
                <a:solidFill>
                  <a:srgbClr val="0047B6"/>
                </a:solidFill>
                <a:latin typeface="Work Sans"/>
              </a:rPr>
              <a:t> </a:t>
            </a:r>
            <a:r>
              <a:rPr lang="fi-FI" sz="1200" err="1">
                <a:solidFill>
                  <a:srgbClr val="0047B6"/>
                </a:solidFill>
                <a:latin typeface="Work Sans"/>
              </a:rPr>
              <a:t>would</a:t>
            </a:r>
            <a:r>
              <a:rPr lang="fi-FI" sz="1200">
                <a:solidFill>
                  <a:srgbClr val="0047B6"/>
                </a:solidFill>
                <a:latin typeface="Work Sans"/>
              </a:rPr>
              <a:t> </a:t>
            </a:r>
            <a:r>
              <a:rPr lang="fi-FI" sz="1200" err="1">
                <a:solidFill>
                  <a:srgbClr val="0047B6"/>
                </a:solidFill>
                <a:latin typeface="Work Sans"/>
              </a:rPr>
              <a:t>support</a:t>
            </a:r>
            <a:r>
              <a:rPr lang="fi-FI" sz="1200">
                <a:solidFill>
                  <a:srgbClr val="0047B6"/>
                </a:solidFill>
                <a:latin typeface="Work Sans"/>
              </a:rPr>
              <a:t> </a:t>
            </a:r>
            <a:r>
              <a:rPr lang="fi-FI" sz="1200" err="1">
                <a:solidFill>
                  <a:srgbClr val="0047B6"/>
                </a:solidFill>
                <a:latin typeface="Work Sans"/>
              </a:rPr>
              <a:t>more</a:t>
            </a:r>
            <a:r>
              <a:rPr lang="fi-FI" sz="1200">
                <a:solidFill>
                  <a:srgbClr val="0047B6"/>
                </a:solidFill>
                <a:latin typeface="Work Sans"/>
              </a:rPr>
              <a:t> </a:t>
            </a:r>
            <a:r>
              <a:rPr lang="fi-FI" sz="1200" err="1">
                <a:solidFill>
                  <a:srgbClr val="0047B6"/>
                </a:solidFill>
                <a:latin typeface="Work Sans"/>
              </a:rPr>
              <a:t>effective</a:t>
            </a:r>
            <a:r>
              <a:rPr lang="fi-FI" sz="1200">
                <a:solidFill>
                  <a:srgbClr val="0047B6"/>
                </a:solidFill>
                <a:latin typeface="Work Sans"/>
              </a:rPr>
              <a:t> </a:t>
            </a:r>
            <a:r>
              <a:rPr lang="fi-FI" sz="1200" err="1">
                <a:solidFill>
                  <a:srgbClr val="0047B6"/>
                </a:solidFill>
                <a:latin typeface="Work Sans"/>
              </a:rPr>
              <a:t>ways</a:t>
            </a:r>
            <a:r>
              <a:rPr lang="fi-FI" sz="1200">
                <a:solidFill>
                  <a:srgbClr val="0047B6"/>
                </a:solidFill>
                <a:latin typeface="Work Sans"/>
              </a:rPr>
              <a:t> of </a:t>
            </a:r>
            <a:r>
              <a:rPr lang="fi-FI" sz="1200" err="1">
                <a:solidFill>
                  <a:srgbClr val="0047B6"/>
                </a:solidFill>
                <a:latin typeface="Work Sans"/>
              </a:rPr>
              <a:t>working</a:t>
            </a:r>
            <a:r>
              <a:rPr lang="fi-FI" sz="1200">
                <a:solidFill>
                  <a:srgbClr val="0047B6"/>
                </a:solidFill>
                <a:latin typeface="Work Sans"/>
              </a:rPr>
              <a:t> </a:t>
            </a:r>
            <a:r>
              <a:rPr lang="fi-FI" sz="1200" err="1">
                <a:solidFill>
                  <a:srgbClr val="0047B6"/>
                </a:solidFill>
                <a:latin typeface="Work Sans"/>
              </a:rPr>
              <a:t>internally</a:t>
            </a:r>
            <a:r>
              <a:rPr lang="fi-FI" sz="1200">
                <a:solidFill>
                  <a:srgbClr val="0047B6"/>
                </a:solidFill>
                <a:latin typeface="Work Sans"/>
              </a:rPr>
              <a:t> &amp; </a:t>
            </a:r>
            <a:r>
              <a:rPr lang="fi-FI" sz="1200" err="1">
                <a:solidFill>
                  <a:srgbClr val="0047B6"/>
                </a:solidFill>
                <a:latin typeface="Work Sans"/>
              </a:rPr>
              <a:t>externally</a:t>
            </a:r>
            <a:r>
              <a:rPr lang="fi-FI" sz="1200">
                <a:solidFill>
                  <a:srgbClr val="0047B6"/>
                </a:solidFill>
                <a:latin typeface="Work Sans"/>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282086" y="869552"/>
            <a:ext cx="3572665" cy="1520054"/>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D50AADF1-74C9-44A5-8C10-8903D03C0AB1}"/>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EF0132-3F2F-4C09-8957-757FBE52F236}"/>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E84AAA-0CD0-411F-86A3-2204DABA74C2}"/>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8CF8C8-13F8-4A1C-AC35-CF6BD96A85C7}"/>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332BC3F-86B9-4005-B255-459E5A9F18CB}"/>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1E9EB02-7610-4BDC-8722-23866CBB9AE8}"/>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F184EDD-29B5-4DD3-BCBA-81EB2BE48F67}"/>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63B7FD41-B903-4F51-8B44-261CF29CE859}"/>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5FFEF222-0A2F-4F5C-83D8-6CE3B3D45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775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17" name="Arrow: Circular 16">
            <a:extLst>
              <a:ext uri="{FF2B5EF4-FFF2-40B4-BE49-F238E27FC236}">
                <a16:creationId xmlns:a16="http://schemas.microsoft.com/office/drawing/2014/main" id="{FE01D00D-C5BF-422B-A659-3DEE80D96899}"/>
              </a:ext>
            </a:extLst>
          </p:cNvPr>
          <p:cNvSpPr/>
          <p:nvPr/>
        </p:nvSpPr>
        <p:spPr>
          <a:xfrm rot="18883661">
            <a:off x="-1204351" y="-989364"/>
            <a:ext cx="13854050" cy="11272022"/>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pic>
        <p:nvPicPr>
          <p:cNvPr id="41" name="Picture 40">
            <a:extLst>
              <a:ext uri="{FF2B5EF4-FFF2-40B4-BE49-F238E27FC236}">
                <a16:creationId xmlns:a16="http://schemas.microsoft.com/office/drawing/2014/main" id="{BFD2BF32-5E64-4947-9653-AA7ADA9E7C1B}"/>
              </a:ext>
            </a:extLst>
          </p:cNvPr>
          <p:cNvPicPr>
            <a:picLocks noChangeAspect="1"/>
          </p:cNvPicPr>
          <p:nvPr/>
        </p:nvPicPr>
        <p:blipFill>
          <a:blip r:embed="rId2"/>
          <a:stretch>
            <a:fillRect/>
          </a:stretch>
        </p:blipFill>
        <p:spPr>
          <a:xfrm>
            <a:off x="11257611" y="36083"/>
            <a:ext cx="810532" cy="536846"/>
          </a:xfrm>
          <a:prstGeom prst="rect">
            <a:avLst/>
          </a:prstGeom>
        </p:spPr>
      </p:pic>
      <p:sp>
        <p:nvSpPr>
          <p:cNvPr id="35" name="Rectangle: Rounded Corners 34">
            <a:extLst>
              <a:ext uri="{FF2B5EF4-FFF2-40B4-BE49-F238E27FC236}">
                <a16:creationId xmlns:a16="http://schemas.microsoft.com/office/drawing/2014/main" id="{550468B2-F2E9-4D93-911A-FC8F313B0C39}"/>
              </a:ext>
            </a:extLst>
          </p:cNvPr>
          <p:cNvSpPr/>
          <p:nvPr/>
        </p:nvSpPr>
        <p:spPr>
          <a:xfrm>
            <a:off x="89645" y="7271048"/>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541694" y="345223"/>
            <a:ext cx="3938287" cy="6227177"/>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sz="1200" err="1">
                <a:solidFill>
                  <a:srgbClr val="F0F0F0"/>
                </a:solidFill>
                <a:latin typeface="Work Sans"/>
              </a:rPr>
              <a:t>The</a:t>
            </a:r>
            <a:r>
              <a:rPr lang="fi-FI" sz="1200">
                <a:solidFill>
                  <a:srgbClr val="F0F0F0"/>
                </a:solidFill>
                <a:latin typeface="Work Sans"/>
              </a:rPr>
              <a:t> </a:t>
            </a:r>
            <a:r>
              <a:rPr lang="fi-FI" sz="1200" err="1">
                <a:solidFill>
                  <a:srgbClr val="F0F0F0"/>
                </a:solidFill>
                <a:latin typeface="Work Sans"/>
              </a:rPr>
              <a:t>change</a:t>
            </a:r>
            <a:r>
              <a:rPr lang="fi-FI" sz="1200">
                <a:solidFill>
                  <a:srgbClr val="F0F0F0"/>
                </a:solidFill>
                <a:latin typeface="Work Sans"/>
              </a:rPr>
              <a:t> </a:t>
            </a:r>
            <a:r>
              <a:rPr lang="fi-FI" sz="1200" err="1">
                <a:solidFill>
                  <a:srgbClr val="F0F0F0"/>
                </a:solidFill>
                <a:latin typeface="Work Sans"/>
              </a:rPr>
              <a:t>will</a:t>
            </a:r>
            <a:r>
              <a:rPr lang="fi-FI" sz="1200">
                <a:solidFill>
                  <a:srgbClr val="F0F0F0"/>
                </a:solidFill>
                <a:latin typeface="Work Sans"/>
              </a:rPr>
              <a:t> </a:t>
            </a:r>
            <a:r>
              <a:rPr lang="fi-FI" sz="1200" err="1">
                <a:solidFill>
                  <a:srgbClr val="F0F0F0"/>
                </a:solidFill>
                <a:latin typeface="Work Sans"/>
              </a:rPr>
              <a:t>require</a:t>
            </a:r>
            <a:r>
              <a:rPr lang="fi-FI" sz="1200">
                <a:solidFill>
                  <a:srgbClr val="F0F0F0"/>
                </a:solidFill>
                <a:latin typeface="Work Sans"/>
              </a:rPr>
              <a:t> </a:t>
            </a:r>
            <a:r>
              <a:rPr lang="fi-FI" sz="1200" err="1">
                <a:solidFill>
                  <a:srgbClr val="F0F0F0"/>
                </a:solidFill>
                <a:latin typeface="Work Sans"/>
              </a:rPr>
              <a:t>new</a:t>
            </a:r>
            <a:r>
              <a:rPr lang="fi-FI" sz="1200">
                <a:solidFill>
                  <a:srgbClr val="F0F0F0"/>
                </a:solidFill>
                <a:latin typeface="Work Sans"/>
              </a:rPr>
              <a:t> </a:t>
            </a:r>
            <a:r>
              <a:rPr lang="fi-FI" sz="1200" err="1">
                <a:solidFill>
                  <a:srgbClr val="F0F0F0"/>
                </a:solidFill>
                <a:latin typeface="Work Sans"/>
              </a:rPr>
              <a:t>competencies</a:t>
            </a:r>
            <a:r>
              <a:rPr lang="fi-FI" sz="1200">
                <a:solidFill>
                  <a:srgbClr val="F0F0F0"/>
                </a:solidFill>
                <a:latin typeface="Work Sans"/>
              </a:rPr>
              <a:t>, as </a:t>
            </a:r>
            <a:r>
              <a:rPr lang="fi-FI" sz="1200" err="1">
                <a:solidFill>
                  <a:srgbClr val="F0F0F0"/>
                </a:solidFill>
                <a:latin typeface="Work Sans"/>
              </a:rPr>
              <a:t>co-creation</a:t>
            </a:r>
            <a:r>
              <a:rPr lang="fi-FI" sz="1200">
                <a:solidFill>
                  <a:srgbClr val="F0F0F0"/>
                </a:solidFill>
                <a:latin typeface="Work Sans"/>
              </a:rPr>
              <a:t> </a:t>
            </a:r>
            <a:r>
              <a:rPr lang="fi-FI" sz="1200" err="1">
                <a:solidFill>
                  <a:srgbClr val="F0F0F0"/>
                </a:solidFill>
                <a:latin typeface="Work Sans"/>
              </a:rPr>
              <a:t>method</a:t>
            </a:r>
            <a:r>
              <a:rPr lang="fi-FI" sz="1200">
                <a:solidFill>
                  <a:srgbClr val="F0F0F0"/>
                </a:solidFill>
                <a:latin typeface="Work Sans"/>
              </a:rPr>
              <a:t> </a:t>
            </a:r>
            <a:r>
              <a:rPr lang="fi-FI" sz="1200" err="1">
                <a:solidFill>
                  <a:srgbClr val="F0F0F0"/>
                </a:solidFill>
                <a:latin typeface="Work Sans"/>
              </a:rPr>
              <a:t>knowledge</a:t>
            </a:r>
            <a:r>
              <a:rPr lang="fi-FI" sz="1200">
                <a:solidFill>
                  <a:srgbClr val="F0F0F0"/>
                </a:solidFill>
                <a:latin typeface="Work Sans"/>
              </a:rPr>
              <a:t> and data </a:t>
            </a:r>
            <a:r>
              <a:rPr lang="fi-FI" sz="1200" err="1">
                <a:solidFill>
                  <a:srgbClr val="F0F0F0"/>
                </a:solidFill>
                <a:latin typeface="Work Sans"/>
              </a:rPr>
              <a:t>stewards</a:t>
            </a:r>
            <a:r>
              <a:rPr lang="fi-FI" sz="1200">
                <a:solidFill>
                  <a:srgbClr val="F0F0F0"/>
                </a:solidFill>
                <a:latin typeface="Work Sans"/>
              </a:rPr>
              <a:t>. A </a:t>
            </a:r>
            <a:r>
              <a:rPr lang="fi-FI" sz="1200" b="1" err="1">
                <a:solidFill>
                  <a:srgbClr val="F0F0F0"/>
                </a:solidFill>
                <a:latin typeface="Work Sans"/>
              </a:rPr>
              <a:t>capability</a:t>
            </a:r>
            <a:r>
              <a:rPr lang="fi-FI" sz="1200" b="1">
                <a:solidFill>
                  <a:srgbClr val="F0F0F0"/>
                </a:solidFill>
                <a:latin typeface="Work Sans"/>
              </a:rPr>
              <a:t> </a:t>
            </a:r>
            <a:r>
              <a:rPr lang="fi-FI" sz="1200" b="1" err="1">
                <a:solidFill>
                  <a:srgbClr val="F0F0F0"/>
                </a:solidFill>
                <a:latin typeface="Work Sans"/>
              </a:rPr>
              <a:t>roadmap</a:t>
            </a:r>
            <a:r>
              <a:rPr lang="fi-FI" sz="1200" b="1">
                <a:solidFill>
                  <a:srgbClr val="F0F0F0"/>
                </a:solidFill>
                <a:latin typeface="Work Sans"/>
              </a:rPr>
              <a:t> </a:t>
            </a:r>
            <a:r>
              <a:rPr lang="fi-FI" sz="1200" err="1">
                <a:solidFill>
                  <a:srgbClr val="F0F0F0"/>
                </a:solidFill>
                <a:latin typeface="Work Sans"/>
              </a:rPr>
              <a:t>could</a:t>
            </a:r>
            <a:r>
              <a:rPr lang="fi-FI" sz="1200">
                <a:solidFill>
                  <a:srgbClr val="F0F0F0"/>
                </a:solidFill>
                <a:latin typeface="Work Sans"/>
              </a:rPr>
              <a:t> </a:t>
            </a:r>
            <a:r>
              <a:rPr lang="fi-FI" sz="1200" err="1">
                <a:solidFill>
                  <a:srgbClr val="F0F0F0"/>
                </a:solidFill>
                <a:latin typeface="Work Sans"/>
              </a:rPr>
              <a:t>be</a:t>
            </a:r>
            <a:r>
              <a:rPr lang="fi-FI" sz="1200">
                <a:solidFill>
                  <a:srgbClr val="F0F0F0"/>
                </a:solidFill>
                <a:latin typeface="Work Sans"/>
              </a:rPr>
              <a:t> </a:t>
            </a:r>
            <a:r>
              <a:rPr lang="fi-FI" sz="1200" err="1">
                <a:solidFill>
                  <a:srgbClr val="F0F0F0"/>
                </a:solidFill>
                <a:latin typeface="Work Sans"/>
              </a:rPr>
              <a:t>created</a:t>
            </a:r>
            <a:r>
              <a:rPr lang="fi-FI" sz="1200">
                <a:solidFill>
                  <a:srgbClr val="F0F0F0"/>
                </a:solidFill>
                <a:latin typeface="Work Sans"/>
              </a:rPr>
              <a:t> to </a:t>
            </a:r>
            <a:r>
              <a:rPr lang="fi-FI" sz="1200" err="1">
                <a:solidFill>
                  <a:srgbClr val="F0F0F0"/>
                </a:solidFill>
                <a:latin typeface="Work Sans"/>
              </a:rPr>
              <a:t>align</a:t>
            </a:r>
            <a:r>
              <a:rPr lang="fi-FI" sz="1200">
                <a:solidFill>
                  <a:srgbClr val="F0F0F0"/>
                </a:solidFill>
                <a:latin typeface="Work Sans"/>
              </a:rPr>
              <a:t> and </a:t>
            </a:r>
            <a:r>
              <a:rPr lang="fi-FI" sz="1200" err="1">
                <a:solidFill>
                  <a:srgbClr val="F0F0F0"/>
                </a:solidFill>
                <a:latin typeface="Work Sans"/>
              </a:rPr>
              <a:t>prepare</a:t>
            </a:r>
            <a:r>
              <a:rPr lang="fi-FI" sz="1200">
                <a:solidFill>
                  <a:srgbClr val="F0F0F0"/>
                </a:solidFill>
                <a:latin typeface="Work Sans"/>
              </a:rPr>
              <a:t> </a:t>
            </a:r>
            <a:r>
              <a:rPr lang="fi-FI" sz="1200" err="1">
                <a:solidFill>
                  <a:srgbClr val="F0F0F0"/>
                </a:solidFill>
                <a:latin typeface="Work Sans"/>
              </a:rPr>
              <a:t>the</a:t>
            </a:r>
            <a:r>
              <a:rPr lang="fi-FI" sz="1200">
                <a:solidFill>
                  <a:srgbClr val="F0F0F0"/>
                </a:solidFill>
                <a:latin typeface="Work Sans"/>
              </a:rPr>
              <a:t> </a:t>
            </a:r>
            <a:r>
              <a:rPr lang="fi-FI" sz="1200" err="1">
                <a:solidFill>
                  <a:srgbClr val="F0F0F0"/>
                </a:solidFill>
                <a:latin typeface="Work Sans"/>
              </a:rPr>
              <a:t>organization</a:t>
            </a:r>
            <a:r>
              <a:rPr lang="fi-FI" sz="1200">
                <a:solidFill>
                  <a:srgbClr val="F0F0F0"/>
                </a:solidFill>
                <a:latin typeface="Work Sans"/>
              </a:rPr>
              <a:t> for </a:t>
            </a:r>
            <a:r>
              <a:rPr lang="fi-FI" sz="1200" err="1">
                <a:solidFill>
                  <a:srgbClr val="F0F0F0"/>
                </a:solidFill>
                <a:latin typeface="Work Sans"/>
              </a:rPr>
              <a:t>the</a:t>
            </a:r>
            <a:r>
              <a:rPr lang="fi-FI" sz="1200">
                <a:solidFill>
                  <a:srgbClr val="F0F0F0"/>
                </a:solidFill>
                <a:latin typeface="Work Sans"/>
              </a:rPr>
              <a:t> </a:t>
            </a:r>
            <a:r>
              <a:rPr lang="fi-FI" sz="1200" err="1">
                <a:solidFill>
                  <a:srgbClr val="F0F0F0"/>
                </a:solidFill>
                <a:latin typeface="Work Sans"/>
              </a:rPr>
              <a:t>future</a:t>
            </a:r>
            <a:r>
              <a:rPr lang="fi-FI" sz="1200">
                <a:solidFill>
                  <a:srgbClr val="F0F0F0"/>
                </a:solidFill>
                <a:latin typeface="Work Sans"/>
              </a:rPr>
              <a:t>.</a:t>
            </a:r>
          </a:p>
          <a:p>
            <a:pPr algn="ctr"/>
            <a:endParaRPr lang="fi-FI" sz="1200">
              <a:solidFill>
                <a:srgbClr val="0047B6"/>
              </a:solidFill>
              <a:latin typeface="Work Sans" pitchFamily="2" charset="0"/>
            </a:endParaRPr>
          </a:p>
          <a:p>
            <a:pPr algn="ctr"/>
            <a:r>
              <a:rPr lang="fi-FI" b="1" err="1">
                <a:solidFill>
                  <a:srgbClr val="F0F0F0"/>
                </a:solidFill>
                <a:latin typeface="Work Sans"/>
              </a:rPr>
              <a:t>Future</a:t>
            </a:r>
            <a:r>
              <a:rPr lang="fi-FI" b="1">
                <a:solidFill>
                  <a:srgbClr val="F0F0F0"/>
                </a:solidFill>
                <a:latin typeface="Work Sans"/>
              </a:rPr>
              <a:t> </a:t>
            </a:r>
            <a:r>
              <a:rPr lang="fi-FI" b="1" err="1">
                <a:solidFill>
                  <a:srgbClr val="F0F0F0"/>
                </a:solidFill>
                <a:latin typeface="Work Sans"/>
              </a:rPr>
              <a:t>capabilities</a:t>
            </a:r>
            <a:r>
              <a:rPr lang="fi-FI" b="1">
                <a:solidFill>
                  <a:srgbClr val="F0F0F0"/>
                </a:solidFill>
                <a:latin typeface="Work Sans"/>
              </a:rPr>
              <a:t> </a:t>
            </a:r>
            <a:r>
              <a:rPr lang="fi-FI" b="1" err="1">
                <a:solidFill>
                  <a:srgbClr val="F0F0F0"/>
                </a:solidFill>
                <a:latin typeface="Work Sans"/>
              </a:rPr>
              <a:t>include</a:t>
            </a:r>
            <a:endParaRPr lang="fi-FI" b="1">
              <a:solidFill>
                <a:srgbClr val="F0F0F0"/>
              </a:solidFill>
              <a:latin typeface="Work Sans"/>
            </a:endParaRPr>
          </a:p>
          <a:p>
            <a:pPr algn="ctr"/>
            <a:endParaRPr lang="fi-FI" sz="1200">
              <a:solidFill>
                <a:srgbClr val="0047B6"/>
              </a:solidFill>
              <a:latin typeface="Work Sans" pitchFamily="2" charset="0"/>
            </a:endParaRPr>
          </a:p>
          <a:p>
            <a:pPr marL="171450" indent="-171450" algn="ctr">
              <a:buFont typeface="Arial" panose="020B0604020202020204" pitchFamily="34" charset="0"/>
              <a:buChar char="•"/>
            </a:pPr>
            <a:r>
              <a:rPr lang="fi-FI">
                <a:solidFill>
                  <a:srgbClr val="F0F0F0"/>
                </a:solidFill>
                <a:latin typeface="Work Sans"/>
              </a:rPr>
              <a:t>Data </a:t>
            </a:r>
            <a:r>
              <a:rPr lang="fi-FI" err="1">
                <a:solidFill>
                  <a:srgbClr val="F0F0F0"/>
                </a:solidFill>
                <a:latin typeface="Work Sans"/>
              </a:rPr>
              <a:t>reuse</a:t>
            </a:r>
            <a:r>
              <a:rPr lang="fi-FI">
                <a:solidFill>
                  <a:srgbClr val="F0F0F0"/>
                </a:solidFill>
                <a:latin typeface="Work Sans"/>
              </a:rPr>
              <a:t>, </a:t>
            </a:r>
            <a:r>
              <a:rPr lang="fi-FI" err="1">
                <a:solidFill>
                  <a:srgbClr val="F0F0F0"/>
                </a:solidFill>
                <a:latin typeface="Work Sans"/>
              </a:rPr>
              <a:t>quality</a:t>
            </a:r>
            <a:r>
              <a:rPr lang="fi-FI">
                <a:solidFill>
                  <a:srgbClr val="F0F0F0"/>
                </a:solidFill>
                <a:latin typeface="Work Sans"/>
              </a:rPr>
              <a:t> &amp; </a:t>
            </a:r>
            <a:r>
              <a:rPr lang="fi-FI" err="1">
                <a:solidFill>
                  <a:srgbClr val="F0F0F0"/>
                </a:solidFill>
                <a:latin typeface="Work Sans"/>
              </a:rPr>
              <a:t>Extract</a:t>
            </a:r>
            <a:r>
              <a:rPr lang="fi-FI">
                <a:solidFill>
                  <a:srgbClr val="F0F0F0"/>
                </a:solidFill>
                <a:latin typeface="Work Sans"/>
              </a:rPr>
              <a:t>, </a:t>
            </a:r>
            <a:r>
              <a:rPr lang="fi-FI" err="1">
                <a:solidFill>
                  <a:srgbClr val="F0F0F0"/>
                </a:solidFill>
                <a:latin typeface="Work Sans"/>
              </a:rPr>
              <a:t>Transform</a:t>
            </a:r>
            <a:r>
              <a:rPr lang="fi-FI">
                <a:solidFill>
                  <a:srgbClr val="F0F0F0"/>
                </a:solidFill>
                <a:latin typeface="Work Sans"/>
              </a:rPr>
              <a:t> &amp; </a:t>
            </a:r>
            <a:r>
              <a:rPr lang="fi-FI" err="1">
                <a:solidFill>
                  <a:srgbClr val="F0F0F0"/>
                </a:solidFill>
                <a:latin typeface="Work Sans"/>
              </a:rPr>
              <a:t>Load</a:t>
            </a:r>
            <a:r>
              <a:rPr lang="fi-FI">
                <a:solidFill>
                  <a:srgbClr val="F0F0F0"/>
                </a:solidFill>
                <a:latin typeface="Work Sans"/>
              </a:rPr>
              <a:t> (ETL) </a:t>
            </a:r>
          </a:p>
          <a:p>
            <a:pPr marL="171450" indent="-171450" algn="ctr">
              <a:buFont typeface="Arial" panose="020B0604020202020204" pitchFamily="34" charset="0"/>
              <a:buChar char="•"/>
            </a:pPr>
            <a:r>
              <a:rPr lang="fi-FI">
                <a:solidFill>
                  <a:srgbClr val="F0F0F0"/>
                </a:solidFill>
                <a:latin typeface="Work Sans"/>
              </a:rPr>
              <a:t>Technical </a:t>
            </a:r>
            <a:r>
              <a:rPr lang="fi-FI" err="1">
                <a:solidFill>
                  <a:srgbClr val="F0F0F0"/>
                </a:solidFill>
                <a:latin typeface="Work Sans"/>
              </a:rPr>
              <a:t>infrastructures</a:t>
            </a:r>
            <a:r>
              <a:rPr lang="fi-FI">
                <a:solidFill>
                  <a:srgbClr val="F0F0F0"/>
                </a:solidFill>
                <a:latin typeface="Work Sans"/>
              </a:rPr>
              <a:t> (</a:t>
            </a:r>
            <a:r>
              <a:rPr lang="fi-FI" err="1">
                <a:solidFill>
                  <a:srgbClr val="F0F0F0"/>
                </a:solidFill>
                <a:latin typeface="Work Sans"/>
              </a:rPr>
              <a:t>e.g</a:t>
            </a:r>
            <a:r>
              <a:rPr lang="fi-FI">
                <a:solidFill>
                  <a:srgbClr val="F0F0F0"/>
                </a:solidFill>
                <a:latin typeface="Work Sans"/>
              </a:rPr>
              <a:t>. </a:t>
            </a:r>
            <a:r>
              <a:rPr lang="fi-FI" err="1">
                <a:solidFill>
                  <a:srgbClr val="F0F0F0"/>
                </a:solidFill>
                <a:latin typeface="Work Sans"/>
              </a:rPr>
              <a:t>secure</a:t>
            </a:r>
            <a:r>
              <a:rPr lang="fi-FI">
                <a:solidFill>
                  <a:srgbClr val="F0F0F0"/>
                </a:solidFill>
                <a:latin typeface="Work Sans"/>
              </a:rPr>
              <a:t> data </a:t>
            </a:r>
            <a:r>
              <a:rPr lang="fi-FI" err="1">
                <a:solidFill>
                  <a:srgbClr val="F0F0F0"/>
                </a:solidFill>
                <a:latin typeface="Work Sans"/>
              </a:rPr>
              <a:t>processing</a:t>
            </a:r>
            <a:r>
              <a:rPr lang="fi-FI">
                <a:solidFill>
                  <a:srgbClr val="F0F0F0"/>
                </a:solidFill>
                <a:latin typeface="Work Sans"/>
              </a:rPr>
              <a:t> </a:t>
            </a:r>
            <a:r>
              <a:rPr lang="fi-FI" err="1">
                <a:solidFill>
                  <a:srgbClr val="F0F0F0"/>
                </a:solidFill>
                <a:latin typeface="Work Sans"/>
              </a:rPr>
              <a:t>environment</a:t>
            </a:r>
            <a:r>
              <a:rPr lang="fi-FI">
                <a:solidFill>
                  <a:srgbClr val="F0F0F0"/>
                </a:solidFill>
                <a:latin typeface="Work Sans"/>
              </a:rPr>
              <a:t>)</a:t>
            </a:r>
          </a:p>
          <a:p>
            <a:pPr marL="171450" indent="-171450" algn="ctr">
              <a:buFont typeface="Arial" panose="020B0604020202020204" pitchFamily="34" charset="0"/>
              <a:buChar char="•"/>
            </a:pPr>
            <a:r>
              <a:rPr lang="fi-FI">
                <a:solidFill>
                  <a:srgbClr val="F0F0F0"/>
                </a:solidFill>
                <a:latin typeface="Work Sans"/>
              </a:rPr>
              <a:t>Technical </a:t>
            </a:r>
            <a:r>
              <a:rPr lang="fi-FI" err="1">
                <a:solidFill>
                  <a:srgbClr val="F0F0F0"/>
                </a:solidFill>
                <a:latin typeface="Work Sans"/>
              </a:rPr>
              <a:t>support</a:t>
            </a:r>
            <a:r>
              <a:rPr lang="fi-FI">
                <a:solidFill>
                  <a:srgbClr val="F0F0F0"/>
                </a:solidFill>
                <a:latin typeface="Work Sans"/>
              </a:rPr>
              <a:t> (</a:t>
            </a:r>
            <a:r>
              <a:rPr lang="fi-FI" err="1">
                <a:solidFill>
                  <a:srgbClr val="F0F0F0"/>
                </a:solidFill>
                <a:latin typeface="Work Sans"/>
              </a:rPr>
              <a:t>e.g</a:t>
            </a:r>
            <a:r>
              <a:rPr lang="fi-FI">
                <a:solidFill>
                  <a:srgbClr val="F0F0F0"/>
                </a:solidFill>
                <a:latin typeface="Work Sans"/>
              </a:rPr>
              <a:t>. </a:t>
            </a:r>
            <a:r>
              <a:rPr lang="fi-FI" err="1">
                <a:solidFill>
                  <a:srgbClr val="F0F0F0"/>
                </a:solidFill>
                <a:latin typeface="Work Sans"/>
              </a:rPr>
              <a:t>anonymization</a:t>
            </a:r>
            <a:r>
              <a:rPr lang="fi-FI">
                <a:solidFill>
                  <a:srgbClr val="F0F0F0"/>
                </a:solidFill>
                <a:latin typeface="Work Sans"/>
              </a:rPr>
              <a:t>)</a:t>
            </a:r>
          </a:p>
          <a:p>
            <a:pPr marL="171450" indent="-171450" algn="ctr">
              <a:buFont typeface="Arial" panose="020B0604020202020204" pitchFamily="34" charset="0"/>
              <a:buChar char="•"/>
            </a:pPr>
            <a:r>
              <a:rPr lang="fi-FI">
                <a:solidFill>
                  <a:srgbClr val="F0F0F0"/>
                </a:solidFill>
                <a:latin typeface="Work Sans"/>
              </a:rPr>
              <a:t> API </a:t>
            </a:r>
            <a:r>
              <a:rPr lang="fi-FI" err="1">
                <a:solidFill>
                  <a:srgbClr val="F0F0F0"/>
                </a:solidFill>
                <a:latin typeface="Work Sans"/>
              </a:rPr>
              <a:t>standardization</a:t>
            </a:r>
            <a:r>
              <a:rPr lang="fi-FI">
                <a:solidFill>
                  <a:srgbClr val="F0F0F0"/>
                </a:solidFill>
                <a:latin typeface="Work Sans"/>
              </a:rPr>
              <a:t>/Next </a:t>
            </a:r>
            <a:r>
              <a:rPr lang="fi-FI" err="1">
                <a:solidFill>
                  <a:srgbClr val="F0F0F0"/>
                </a:solidFill>
                <a:latin typeface="Work Sans"/>
              </a:rPr>
              <a:t>Generation</a:t>
            </a:r>
            <a:r>
              <a:rPr lang="fi-FI">
                <a:solidFill>
                  <a:srgbClr val="F0F0F0"/>
                </a:solidFill>
                <a:latin typeface="Work Sans"/>
              </a:rPr>
              <a:t> Service </a:t>
            </a:r>
            <a:r>
              <a:rPr lang="fi-FI" err="1">
                <a:solidFill>
                  <a:srgbClr val="F0F0F0"/>
                </a:solidFill>
                <a:latin typeface="Work Sans"/>
              </a:rPr>
              <a:t>Interface</a:t>
            </a:r>
            <a:r>
              <a:rPr lang="fi-FI">
                <a:solidFill>
                  <a:srgbClr val="F0F0F0"/>
                </a:solidFill>
                <a:latin typeface="Work Sans"/>
              </a:rPr>
              <a:t> (NGSI) </a:t>
            </a:r>
            <a:r>
              <a:rPr lang="fi-FI" err="1">
                <a:solidFill>
                  <a:srgbClr val="F0F0F0"/>
                </a:solidFill>
                <a:latin typeface="Work Sans"/>
              </a:rPr>
              <a:t>framework</a:t>
            </a:r>
            <a:endParaRPr lang="fi-FI">
              <a:solidFill>
                <a:srgbClr val="F0F0F0"/>
              </a:solidFill>
              <a:latin typeface="Work Sans"/>
            </a:endParaRPr>
          </a:p>
          <a:p>
            <a:pPr marL="171450" indent="-171450" algn="ctr">
              <a:buFont typeface="Arial" panose="020B0604020202020204" pitchFamily="34" charset="0"/>
              <a:buChar char="•"/>
            </a:pPr>
            <a:r>
              <a:rPr lang="fi-FI" err="1">
                <a:solidFill>
                  <a:srgbClr val="F0F0F0"/>
                </a:solidFill>
                <a:latin typeface="Work Sans"/>
              </a:rPr>
              <a:t>Change</a:t>
            </a:r>
            <a:r>
              <a:rPr lang="fi-FI">
                <a:solidFill>
                  <a:srgbClr val="F0F0F0"/>
                </a:solidFill>
                <a:latin typeface="Work Sans"/>
              </a:rPr>
              <a:t> management (</a:t>
            </a:r>
            <a:r>
              <a:rPr lang="fi-FI" err="1">
                <a:solidFill>
                  <a:srgbClr val="F0F0F0"/>
                </a:solidFill>
                <a:latin typeface="Work Sans"/>
              </a:rPr>
              <a:t>internally</a:t>
            </a:r>
            <a:r>
              <a:rPr lang="fi-FI">
                <a:solidFill>
                  <a:srgbClr val="F0F0F0"/>
                </a:solidFill>
                <a:latin typeface="Work Sans"/>
              </a:rPr>
              <a:t>/</a:t>
            </a:r>
            <a:r>
              <a:rPr lang="fi-FI" err="1">
                <a:solidFill>
                  <a:srgbClr val="F0F0F0"/>
                </a:solidFill>
                <a:latin typeface="Work Sans"/>
              </a:rPr>
              <a:t>externally</a:t>
            </a:r>
            <a:r>
              <a:rPr lang="fi-FI">
                <a:solidFill>
                  <a:srgbClr val="F0F0F0"/>
                </a:solidFill>
                <a:latin typeface="Work Sans"/>
              </a:rPr>
              <a:t>)</a:t>
            </a:r>
          </a:p>
          <a:p>
            <a:pPr marL="171450" indent="-171450" algn="ctr">
              <a:buFont typeface="Arial" panose="020B0604020202020204" pitchFamily="34" charset="0"/>
              <a:buChar char="•"/>
            </a:pPr>
            <a:r>
              <a:rPr lang="fi-FI" err="1">
                <a:solidFill>
                  <a:srgbClr val="F0F0F0"/>
                </a:solidFill>
                <a:latin typeface="Work Sans"/>
              </a:rPr>
              <a:t>Expectation</a:t>
            </a:r>
            <a:r>
              <a:rPr lang="fi-FI">
                <a:solidFill>
                  <a:srgbClr val="F0F0F0"/>
                </a:solidFill>
                <a:latin typeface="Work Sans"/>
              </a:rPr>
              <a:t> management (</a:t>
            </a:r>
            <a:r>
              <a:rPr lang="fi-FI" err="1">
                <a:solidFill>
                  <a:srgbClr val="F0F0F0"/>
                </a:solidFill>
                <a:latin typeface="Work Sans"/>
              </a:rPr>
              <a:t>internally</a:t>
            </a:r>
            <a:r>
              <a:rPr lang="fi-FI">
                <a:solidFill>
                  <a:srgbClr val="F0F0F0"/>
                </a:solidFill>
                <a:latin typeface="Work Sans"/>
              </a:rPr>
              <a:t>/</a:t>
            </a:r>
            <a:r>
              <a:rPr lang="fi-FI" err="1">
                <a:solidFill>
                  <a:srgbClr val="F0F0F0"/>
                </a:solidFill>
                <a:latin typeface="Work Sans"/>
              </a:rPr>
              <a:t>externally</a:t>
            </a:r>
            <a:r>
              <a:rPr lang="fi-FI">
                <a:solidFill>
                  <a:srgbClr val="F0F0F0"/>
                </a:solidFill>
                <a:latin typeface="Work Sans"/>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832621" y="-2678248"/>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11676616" y="290064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785041" y="4442276"/>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041219" y="5274477"/>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3508605" y="-1435703"/>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17863265">
            <a:off x="-589782" y="3065202"/>
            <a:ext cx="6516964" cy="850028"/>
          </a:xfrm>
          <a:prstGeom prst="rect">
            <a:avLst/>
          </a:prstGeom>
          <a:noFill/>
        </p:spPr>
        <p:txBody>
          <a:bodyPr wrap="square" rtlCol="0">
            <a:prstTxWarp prst="textCircle">
              <a:avLst/>
            </a:prstTxWarp>
            <a:spAutoFit/>
          </a:bodyPr>
          <a:lstStyle/>
          <a:p>
            <a:r>
              <a:rPr lang="fi-FI" sz="7200">
                <a:solidFill>
                  <a:srgbClr val="F0F0F0"/>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205777" y="350436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578639" y="751543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3364249" y="8407438"/>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70651" y="303848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836706" y="7709408"/>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91294" y="-2164854"/>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D6E0D47A-E256-4700-8446-84978A072BA3}"/>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66580B5-E9A0-46A5-820C-4553675B58E6}"/>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4A6923-93D8-4160-86DD-8B71DCDA03FD}"/>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67FAE53-522C-4218-B495-95E901A880D2}"/>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D203D20-05A7-4CE1-B066-04651BF37C83}"/>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20C4B25-804B-4CD4-A15E-BC690D873B23}"/>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67C7A05-8FD1-4176-9F31-82387D452FFE}"/>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2" name="Picture 2" descr="Aalto University Brand Library">
            <a:extLst>
              <a:ext uri="{FF2B5EF4-FFF2-40B4-BE49-F238E27FC236}">
                <a16:creationId xmlns:a16="http://schemas.microsoft.com/office/drawing/2014/main" id="{BA82D0F1-B685-466F-8E8A-E2E84B9320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610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89645" y="7271048"/>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832621" y="-2678248"/>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18883661">
            <a:off x="-1204351" y="-989364"/>
            <a:ext cx="13854050" cy="11272022"/>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985803" y="182114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785041" y="4442276"/>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041219" y="5274477"/>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3508605" y="-1435703"/>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17863265">
            <a:off x="-589782" y="3065202"/>
            <a:ext cx="6516964" cy="850028"/>
          </a:xfrm>
          <a:prstGeom prst="rect">
            <a:avLst/>
          </a:prstGeom>
          <a:noFill/>
        </p:spPr>
        <p:txBody>
          <a:bodyPr wrap="square" rtlCol="0">
            <a:prstTxWarp prst="textCircle">
              <a:avLst/>
            </a:prstTxWarp>
            <a:spAutoFit/>
          </a:bodyPr>
          <a:lstStyle/>
          <a:p>
            <a:r>
              <a:rPr lang="fi-FI" sz="7200">
                <a:solidFill>
                  <a:srgbClr val="F0F0F0"/>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205777" y="350436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578639" y="751543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3364249" y="8407438"/>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70651" y="303848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836706" y="7709408"/>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91294" y="-2164854"/>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4860812" y="345223"/>
            <a:ext cx="6619170" cy="6227177"/>
          </a:xfrm>
          <a:prstGeom prst="roundRect">
            <a:avLst/>
          </a:prstGeom>
          <a:solidFill>
            <a:srgbClr val="ED7D31">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change</a:t>
            </a:r>
            <a:r>
              <a:rPr lang="fi-FI" sz="1200">
                <a:solidFill>
                  <a:srgbClr val="F0F0F0"/>
                </a:solidFill>
                <a:latin typeface="Work Sans" pitchFamily="2" charset="0"/>
              </a:rPr>
              <a:t> </a:t>
            </a:r>
            <a:r>
              <a:rPr lang="fi-FI" sz="1200" err="1">
                <a:solidFill>
                  <a:srgbClr val="F0F0F0"/>
                </a:solidFill>
                <a:latin typeface="Work Sans" pitchFamily="2" charset="0"/>
              </a:rPr>
              <a:t>will</a:t>
            </a:r>
            <a:r>
              <a:rPr lang="fi-FI" sz="1200">
                <a:solidFill>
                  <a:srgbClr val="F0F0F0"/>
                </a:solidFill>
                <a:latin typeface="Work Sans" pitchFamily="2" charset="0"/>
              </a:rPr>
              <a:t> </a:t>
            </a:r>
            <a:r>
              <a:rPr lang="fi-FI" sz="1200" err="1">
                <a:solidFill>
                  <a:srgbClr val="F0F0F0"/>
                </a:solidFill>
                <a:latin typeface="Work Sans" pitchFamily="2" charset="0"/>
              </a:rPr>
              <a:t>require</a:t>
            </a:r>
            <a:r>
              <a:rPr lang="fi-FI" sz="1200">
                <a:solidFill>
                  <a:srgbClr val="F0F0F0"/>
                </a:solidFill>
                <a:latin typeface="Work Sans" pitchFamily="2" charset="0"/>
              </a:rPr>
              <a:t> </a:t>
            </a:r>
            <a:r>
              <a:rPr lang="fi-FI" sz="1200" err="1">
                <a:solidFill>
                  <a:srgbClr val="F0F0F0"/>
                </a:solidFill>
                <a:latin typeface="Work Sans" pitchFamily="2" charset="0"/>
              </a:rPr>
              <a:t>new</a:t>
            </a:r>
            <a:r>
              <a:rPr lang="fi-FI" sz="1200">
                <a:solidFill>
                  <a:srgbClr val="F0F0F0"/>
                </a:solidFill>
                <a:latin typeface="Work Sans" pitchFamily="2" charset="0"/>
              </a:rPr>
              <a:t> </a:t>
            </a:r>
            <a:r>
              <a:rPr lang="fi-FI" sz="1200" err="1">
                <a:solidFill>
                  <a:srgbClr val="F0F0F0"/>
                </a:solidFill>
                <a:latin typeface="Work Sans" pitchFamily="2" charset="0"/>
              </a:rPr>
              <a:t>competencies</a:t>
            </a:r>
            <a:r>
              <a:rPr lang="fi-FI" sz="1200">
                <a:solidFill>
                  <a:srgbClr val="F0F0F0"/>
                </a:solidFill>
                <a:latin typeface="Work Sans" pitchFamily="2" charset="0"/>
              </a:rPr>
              <a:t>, as </a:t>
            </a:r>
            <a:r>
              <a:rPr lang="fi-FI" sz="1200" err="1">
                <a:solidFill>
                  <a:srgbClr val="F0F0F0"/>
                </a:solidFill>
                <a:latin typeface="Work Sans" pitchFamily="2" charset="0"/>
              </a:rPr>
              <a:t>co-creation</a:t>
            </a:r>
            <a:r>
              <a:rPr lang="fi-FI" sz="1200">
                <a:solidFill>
                  <a:srgbClr val="F0F0F0"/>
                </a:solidFill>
                <a:latin typeface="Work Sans" pitchFamily="2" charset="0"/>
              </a:rPr>
              <a:t> </a:t>
            </a:r>
            <a:r>
              <a:rPr lang="fi-FI" sz="1200" err="1">
                <a:solidFill>
                  <a:srgbClr val="F0F0F0"/>
                </a:solidFill>
                <a:latin typeface="Work Sans" pitchFamily="2" charset="0"/>
              </a:rPr>
              <a:t>method</a:t>
            </a:r>
            <a:r>
              <a:rPr lang="fi-FI" sz="1200">
                <a:solidFill>
                  <a:srgbClr val="F0F0F0"/>
                </a:solidFill>
                <a:latin typeface="Work Sans" pitchFamily="2" charset="0"/>
              </a:rPr>
              <a:t> </a:t>
            </a:r>
            <a:r>
              <a:rPr lang="fi-FI" sz="1200" err="1">
                <a:solidFill>
                  <a:srgbClr val="F0F0F0"/>
                </a:solidFill>
                <a:latin typeface="Work Sans" pitchFamily="2" charset="0"/>
              </a:rPr>
              <a:t>knowledge</a:t>
            </a:r>
            <a:r>
              <a:rPr lang="fi-FI" sz="1200">
                <a:solidFill>
                  <a:srgbClr val="F0F0F0"/>
                </a:solidFill>
                <a:latin typeface="Work Sans" pitchFamily="2" charset="0"/>
              </a:rPr>
              <a:t> and data </a:t>
            </a:r>
            <a:r>
              <a:rPr lang="fi-FI" sz="1200" err="1">
                <a:solidFill>
                  <a:srgbClr val="F0F0F0"/>
                </a:solidFill>
                <a:latin typeface="Work Sans" pitchFamily="2" charset="0"/>
              </a:rPr>
              <a:t>stewards</a:t>
            </a:r>
            <a:r>
              <a:rPr lang="fi-FI" sz="1200">
                <a:solidFill>
                  <a:srgbClr val="F0F0F0"/>
                </a:solidFill>
                <a:latin typeface="Work Sans" pitchFamily="2" charset="0"/>
              </a:rPr>
              <a:t>. A </a:t>
            </a:r>
            <a:r>
              <a:rPr lang="fi-FI" sz="1200" b="1" err="1">
                <a:solidFill>
                  <a:srgbClr val="F0F0F0"/>
                </a:solidFill>
                <a:latin typeface="Work Sans" pitchFamily="2" charset="0"/>
              </a:rPr>
              <a:t>capability</a:t>
            </a:r>
            <a:r>
              <a:rPr lang="fi-FI" sz="1200" b="1">
                <a:solidFill>
                  <a:srgbClr val="F0F0F0"/>
                </a:solidFill>
                <a:latin typeface="Work Sans" pitchFamily="2" charset="0"/>
              </a:rPr>
              <a:t> </a:t>
            </a:r>
            <a:r>
              <a:rPr lang="fi-FI" sz="1200" b="1" err="1">
                <a:solidFill>
                  <a:srgbClr val="F0F0F0"/>
                </a:solidFill>
                <a:latin typeface="Work Sans" pitchFamily="2" charset="0"/>
              </a:rPr>
              <a:t>roadmap</a:t>
            </a:r>
            <a:r>
              <a:rPr lang="fi-FI" sz="1200" b="1">
                <a:solidFill>
                  <a:srgbClr val="F0F0F0"/>
                </a:solidFill>
                <a:latin typeface="Work Sans" pitchFamily="2" charset="0"/>
              </a:rPr>
              <a:t> </a:t>
            </a:r>
            <a:r>
              <a:rPr lang="fi-FI" sz="1200" err="1">
                <a:solidFill>
                  <a:srgbClr val="F0F0F0"/>
                </a:solidFill>
                <a:latin typeface="Work Sans" pitchFamily="2" charset="0"/>
              </a:rPr>
              <a:t>could</a:t>
            </a:r>
            <a:r>
              <a:rPr lang="fi-FI" sz="1200">
                <a:solidFill>
                  <a:srgbClr val="F0F0F0"/>
                </a:solidFill>
                <a:latin typeface="Work Sans" pitchFamily="2" charset="0"/>
              </a:rPr>
              <a:t> </a:t>
            </a:r>
            <a:r>
              <a:rPr lang="fi-FI" sz="1200" err="1">
                <a:solidFill>
                  <a:srgbClr val="F0F0F0"/>
                </a:solidFill>
                <a:latin typeface="Work Sans" pitchFamily="2" charset="0"/>
              </a:rPr>
              <a:t>be</a:t>
            </a:r>
            <a:r>
              <a:rPr lang="fi-FI" sz="1200">
                <a:solidFill>
                  <a:srgbClr val="F0F0F0"/>
                </a:solidFill>
                <a:latin typeface="Work Sans" pitchFamily="2" charset="0"/>
              </a:rPr>
              <a:t> </a:t>
            </a:r>
            <a:r>
              <a:rPr lang="fi-FI" sz="1200" err="1">
                <a:solidFill>
                  <a:srgbClr val="F0F0F0"/>
                </a:solidFill>
                <a:latin typeface="Work Sans" pitchFamily="2" charset="0"/>
              </a:rPr>
              <a:t>created</a:t>
            </a:r>
            <a:r>
              <a:rPr lang="fi-FI" sz="1200">
                <a:solidFill>
                  <a:srgbClr val="F0F0F0"/>
                </a:solidFill>
                <a:latin typeface="Work Sans" pitchFamily="2" charset="0"/>
              </a:rPr>
              <a:t> to </a:t>
            </a:r>
            <a:r>
              <a:rPr lang="fi-FI" sz="1200" err="1">
                <a:solidFill>
                  <a:srgbClr val="F0F0F0"/>
                </a:solidFill>
                <a:latin typeface="Work Sans" pitchFamily="2" charset="0"/>
              </a:rPr>
              <a:t>align</a:t>
            </a:r>
            <a:r>
              <a:rPr lang="fi-FI" sz="1200">
                <a:solidFill>
                  <a:srgbClr val="F0F0F0"/>
                </a:solidFill>
                <a:latin typeface="Work Sans" pitchFamily="2" charset="0"/>
              </a:rPr>
              <a:t> and </a:t>
            </a:r>
            <a:r>
              <a:rPr lang="fi-FI" sz="1200" err="1">
                <a:solidFill>
                  <a:srgbClr val="F0F0F0"/>
                </a:solidFill>
                <a:latin typeface="Work Sans" pitchFamily="2" charset="0"/>
              </a:rPr>
              <a:t>prepare</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organization</a:t>
            </a:r>
            <a:r>
              <a:rPr lang="fi-FI" sz="1200">
                <a:solidFill>
                  <a:srgbClr val="F0F0F0"/>
                </a:solidFill>
                <a:latin typeface="Work Sans" pitchFamily="2" charset="0"/>
              </a:rPr>
              <a:t> for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future</a:t>
            </a:r>
            <a:r>
              <a:rPr lang="fi-FI" sz="1200">
                <a:solidFill>
                  <a:srgbClr val="F0F0F0"/>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F0F0F0"/>
                </a:solidFill>
                <a:latin typeface="Lato Black" panose="020F0A02020204030203" pitchFamily="34" charset="0"/>
              </a:rPr>
              <a:t>Future</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capabilities</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include</a:t>
            </a:r>
            <a:endParaRPr lang="fi-FI" sz="2400" b="1">
              <a:solidFill>
                <a:srgbClr val="F0F0F0"/>
              </a:solidFill>
              <a:latin typeface="Lato Black" panose="020F0A02020204030203" pitchFamily="34" charset="0"/>
            </a:endParaRPr>
          </a:p>
          <a:p>
            <a:pPr algn="ctr"/>
            <a:endParaRPr lang="fi-FI" sz="1200">
              <a:solidFill>
                <a:srgbClr val="0047B6"/>
              </a:solidFill>
              <a:latin typeface="Work Sans" pitchFamily="2" charset="0"/>
            </a:endParaRPr>
          </a:p>
          <a:p>
            <a:pPr marL="171450" indent="-171450" algn="ctr">
              <a:buFont typeface="Arial" panose="020B0604020202020204" pitchFamily="34" charset="0"/>
              <a:buChar char="•"/>
            </a:pPr>
            <a:r>
              <a:rPr lang="fi-FI" sz="2400" b="1">
                <a:solidFill>
                  <a:srgbClr val="F0F0F0"/>
                </a:solidFill>
                <a:latin typeface="Lato Black" panose="020F0A02020204030203" pitchFamily="34" charset="0"/>
              </a:rPr>
              <a:t>Data </a:t>
            </a:r>
            <a:r>
              <a:rPr lang="fi-FI" sz="2400" b="1" err="1">
                <a:solidFill>
                  <a:srgbClr val="F0F0F0"/>
                </a:solidFill>
                <a:latin typeface="Lato Black" panose="020F0A02020204030203" pitchFamily="34" charset="0"/>
              </a:rPr>
              <a:t>reuse</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quality</a:t>
            </a:r>
            <a:r>
              <a:rPr lang="fi-FI" sz="2400" b="1">
                <a:solidFill>
                  <a:srgbClr val="F0F0F0"/>
                </a:solidFill>
                <a:latin typeface="Lato Black" panose="020F0A02020204030203" pitchFamily="34" charset="0"/>
              </a:rPr>
              <a:t> &amp; </a:t>
            </a:r>
            <a:r>
              <a:rPr lang="fi-FI" sz="2400" b="1" err="1">
                <a:solidFill>
                  <a:srgbClr val="F0F0F0"/>
                </a:solidFill>
                <a:latin typeface="Lato Black" panose="020F0A02020204030203" pitchFamily="34" charset="0"/>
              </a:rPr>
              <a:t>Extract</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Transform</a:t>
            </a:r>
            <a:r>
              <a:rPr lang="fi-FI" sz="2400" b="1">
                <a:solidFill>
                  <a:srgbClr val="F0F0F0"/>
                </a:solidFill>
                <a:latin typeface="Lato Black" panose="020F0A02020204030203" pitchFamily="34" charset="0"/>
              </a:rPr>
              <a:t> &amp; </a:t>
            </a:r>
            <a:r>
              <a:rPr lang="fi-FI" sz="2400" b="1" err="1">
                <a:solidFill>
                  <a:srgbClr val="F0F0F0"/>
                </a:solidFill>
                <a:latin typeface="Lato Black" panose="020F0A02020204030203" pitchFamily="34" charset="0"/>
              </a:rPr>
              <a:t>Load</a:t>
            </a:r>
            <a:r>
              <a:rPr lang="fi-FI" sz="2400" b="1">
                <a:solidFill>
                  <a:srgbClr val="F0F0F0"/>
                </a:solidFill>
                <a:latin typeface="Lato Black" panose="020F0A02020204030203" pitchFamily="34" charset="0"/>
              </a:rPr>
              <a:t> (ETL) </a:t>
            </a:r>
          </a:p>
          <a:p>
            <a:pPr algn="ctr"/>
            <a:endParaRPr lang="fi-FI" sz="2400" b="1">
              <a:solidFill>
                <a:srgbClr val="F0F0F0"/>
              </a:solidFill>
              <a:latin typeface="Lato Black" panose="020F0A02020204030203" pitchFamily="34" charset="0"/>
            </a:endParaRPr>
          </a:p>
          <a:p>
            <a:pPr marL="171450" indent="-171450" algn="ctr">
              <a:buFont typeface="Arial" panose="020B0604020202020204" pitchFamily="34" charset="0"/>
              <a:buChar char="•"/>
            </a:pPr>
            <a:r>
              <a:rPr lang="fi-FI" sz="2400" b="1">
                <a:solidFill>
                  <a:srgbClr val="F0F0F0"/>
                </a:solidFill>
                <a:latin typeface="Lato Black" panose="020F0A02020204030203" pitchFamily="34" charset="0"/>
              </a:rPr>
              <a:t>Technical </a:t>
            </a:r>
            <a:r>
              <a:rPr lang="fi-FI" sz="2400" b="1" err="1">
                <a:solidFill>
                  <a:srgbClr val="F0F0F0"/>
                </a:solidFill>
                <a:latin typeface="Lato Black" panose="020F0A02020204030203" pitchFamily="34" charset="0"/>
              </a:rPr>
              <a:t>infrastructures</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e.g</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secure</a:t>
            </a:r>
            <a:r>
              <a:rPr lang="fi-FI" sz="2400" b="1">
                <a:solidFill>
                  <a:srgbClr val="F0F0F0"/>
                </a:solidFill>
                <a:latin typeface="Lato Black" panose="020F0A02020204030203" pitchFamily="34" charset="0"/>
              </a:rPr>
              <a:t> data </a:t>
            </a:r>
            <a:r>
              <a:rPr lang="fi-FI" sz="2400" b="1" err="1">
                <a:solidFill>
                  <a:srgbClr val="F0F0F0"/>
                </a:solidFill>
                <a:latin typeface="Lato Black" panose="020F0A02020204030203" pitchFamily="34" charset="0"/>
              </a:rPr>
              <a:t>processing</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environment</a:t>
            </a:r>
            <a:r>
              <a:rPr lang="fi-FI" sz="2400" b="1">
                <a:solidFill>
                  <a:srgbClr val="F0F0F0"/>
                </a:solidFill>
                <a:latin typeface="Lato Black" panose="020F0A02020204030203" pitchFamily="34" charset="0"/>
              </a:rPr>
              <a:t>)</a:t>
            </a:r>
          </a:p>
          <a:p>
            <a:pPr algn="ctr"/>
            <a:endParaRPr lang="fi-FI" sz="2400" b="1">
              <a:solidFill>
                <a:srgbClr val="F0F0F0"/>
              </a:solidFill>
              <a:latin typeface="Lato Black" panose="020F0A02020204030203" pitchFamily="34" charset="0"/>
            </a:endParaRPr>
          </a:p>
          <a:p>
            <a:pPr marL="171450" indent="-171450" algn="ctr">
              <a:buFont typeface="Arial" panose="020B0604020202020204" pitchFamily="34" charset="0"/>
              <a:buChar char="•"/>
            </a:pPr>
            <a:r>
              <a:rPr lang="fi-FI" sz="2400" b="1">
                <a:solidFill>
                  <a:srgbClr val="F0F0F0"/>
                </a:solidFill>
                <a:latin typeface="Lato Black" panose="020F0A02020204030203" pitchFamily="34" charset="0"/>
              </a:rPr>
              <a:t>Technical </a:t>
            </a:r>
            <a:r>
              <a:rPr lang="fi-FI" sz="2400" b="1" err="1">
                <a:solidFill>
                  <a:srgbClr val="F0F0F0"/>
                </a:solidFill>
                <a:latin typeface="Lato Black" panose="020F0A02020204030203" pitchFamily="34" charset="0"/>
              </a:rPr>
              <a:t>support</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e.g</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anonymization</a:t>
            </a:r>
            <a:r>
              <a:rPr lang="fi-FI" sz="2400" b="1">
                <a:solidFill>
                  <a:srgbClr val="F0F0F0"/>
                </a:solidFill>
                <a:latin typeface="Lato Black" panose="020F0A02020204030203" pitchFamily="34" charset="0"/>
              </a:rPr>
              <a:t>)</a:t>
            </a:r>
          </a:p>
          <a:p>
            <a:pPr marL="171450" indent="-171450" algn="ctr">
              <a:buFont typeface="Arial" panose="020B0604020202020204" pitchFamily="34" charset="0"/>
              <a:buChar char="•"/>
            </a:pPr>
            <a:endParaRPr lang="fi-FI">
              <a:solidFill>
                <a:srgbClr val="F0F0F0"/>
              </a:solidFill>
              <a:latin typeface="Work Sans" pitchFamily="2" charset="0"/>
            </a:endParaRPr>
          </a:p>
          <a:p>
            <a:pPr algn="ctr"/>
            <a:endParaRPr lang="fi-FI" sz="1200">
              <a:solidFill>
                <a:srgbClr val="F0F0F0"/>
              </a:solidFill>
              <a:latin typeface="Work Sans" pitchFamily="2" charset="0"/>
            </a:endParaRPr>
          </a:p>
          <a:p>
            <a:pPr marL="171450" indent="-171450" algn="ctr">
              <a:buFont typeface="Arial" panose="020B0604020202020204" pitchFamily="34" charset="0"/>
              <a:buChar char="•"/>
            </a:pPr>
            <a:endParaRPr lang="fi-FI">
              <a:solidFill>
                <a:srgbClr val="F0F0F0"/>
              </a:solidFill>
              <a:latin typeface="Work Sans" pitchFamily="2" charset="0"/>
            </a:endParaRPr>
          </a:p>
          <a:p>
            <a:pPr algn="ctr"/>
            <a:endParaRPr lang="fi-FI">
              <a:solidFill>
                <a:srgbClr val="F0F0F0"/>
              </a:solidFill>
              <a:latin typeface="Work Sans" pitchFamily="2" charset="0"/>
            </a:endParaRPr>
          </a:p>
          <a:p>
            <a:pPr marL="171450" indent="-171450" algn="ctr">
              <a:buFont typeface="Arial" panose="020B0604020202020204" pitchFamily="34" charset="0"/>
              <a:buChar char="•"/>
            </a:pPr>
            <a:endParaRPr lang="fi-FI">
              <a:solidFill>
                <a:srgbClr val="F0F0F0"/>
              </a:solidFill>
              <a:latin typeface="Work Sans" pitchFamily="2" charset="0"/>
            </a:endParaRPr>
          </a:p>
          <a:p>
            <a:pPr marL="171450" indent="-171450" algn="ctr">
              <a:buFont typeface="Arial" panose="020B0604020202020204" pitchFamily="34" charset="0"/>
              <a:buChar char="•"/>
            </a:pPr>
            <a:endParaRPr lang="fi-FI">
              <a:solidFill>
                <a:srgbClr val="F0F0F0"/>
              </a:solidFill>
              <a:latin typeface="Work Sans" pitchFamily="2" charset="0"/>
            </a:endParaRPr>
          </a:p>
          <a:p>
            <a:pPr algn="ctr"/>
            <a:r>
              <a:rPr lang="fi-FI">
                <a:solidFill>
                  <a:srgbClr val="F0F0F0"/>
                </a:solidFill>
                <a:latin typeface="Work Sans" pitchFamily="2" charset="0"/>
              </a:rPr>
              <a:t> </a:t>
            </a:r>
          </a:p>
        </p:txBody>
      </p:sp>
      <p:sp>
        <p:nvSpPr>
          <p:cNvPr id="26" name="Oval 25">
            <a:extLst>
              <a:ext uri="{FF2B5EF4-FFF2-40B4-BE49-F238E27FC236}">
                <a16:creationId xmlns:a16="http://schemas.microsoft.com/office/drawing/2014/main" id="{D7102946-E876-4663-9826-7D161046EA36}"/>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BD05771-9199-485F-85F8-4010E3C4315E}"/>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A18B952-DD65-4101-9D88-F61BB0A3F629}"/>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39BA1FB-3D87-4C93-A4F4-B829840A2F14}"/>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671316D-D932-4B2E-B387-E607CD0CE830}"/>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384A8AD-074D-4098-95EC-6CD2D3E83687}"/>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769EB01-D7F3-4285-BF3C-4C0F954B403D}"/>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3" name="Graphic 2" descr="Aspiration with solid fill">
            <a:extLst>
              <a:ext uri="{FF2B5EF4-FFF2-40B4-BE49-F238E27FC236}">
                <a16:creationId xmlns:a16="http://schemas.microsoft.com/office/drawing/2014/main" id="{969E03BB-2E50-4AD3-A6D8-BF694F48D5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6711" y="4655666"/>
            <a:ext cx="1817773" cy="1817773"/>
          </a:xfrm>
          <a:prstGeom prst="rect">
            <a:avLst/>
          </a:prstGeom>
        </p:spPr>
      </p:pic>
      <p:pic>
        <p:nvPicPr>
          <p:cNvPr id="41" name="Picture 40">
            <a:extLst>
              <a:ext uri="{FF2B5EF4-FFF2-40B4-BE49-F238E27FC236}">
                <a16:creationId xmlns:a16="http://schemas.microsoft.com/office/drawing/2014/main" id="{4642E892-6378-4D52-B3DA-765CECE95442}"/>
              </a:ext>
            </a:extLst>
          </p:cNvPr>
          <p:cNvPicPr>
            <a:picLocks noChangeAspect="1"/>
          </p:cNvPicPr>
          <p:nvPr/>
        </p:nvPicPr>
        <p:blipFill>
          <a:blip r:embed="rId7"/>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20F3AD71-5432-4A6C-BE7E-48AF6A6214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52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89645" y="7271048"/>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832621" y="-2678248"/>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18883661">
            <a:off x="-1204351" y="-989364"/>
            <a:ext cx="13854050" cy="11272022"/>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985803" y="182114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785041" y="4442276"/>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041219" y="5274477"/>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3508605" y="-1435703"/>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17863265">
            <a:off x="-589782" y="3065202"/>
            <a:ext cx="6516964" cy="850028"/>
          </a:xfrm>
          <a:prstGeom prst="rect">
            <a:avLst/>
          </a:prstGeom>
          <a:noFill/>
        </p:spPr>
        <p:txBody>
          <a:bodyPr wrap="square" rtlCol="0">
            <a:prstTxWarp prst="textCircle">
              <a:avLst/>
            </a:prstTxWarp>
            <a:spAutoFit/>
          </a:bodyPr>
          <a:lstStyle/>
          <a:p>
            <a:r>
              <a:rPr lang="fi-FI" sz="7200">
                <a:solidFill>
                  <a:srgbClr val="F0F0F0"/>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205777" y="350436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578639" y="751543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3364249" y="8407438"/>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70651" y="303848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836706" y="7709408"/>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91294" y="-2164854"/>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4860812" y="345223"/>
            <a:ext cx="6619170" cy="6227177"/>
          </a:xfrm>
          <a:prstGeom prst="roundRect">
            <a:avLst/>
          </a:prstGeom>
          <a:solidFill>
            <a:srgbClr val="ED7D31">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change</a:t>
            </a:r>
            <a:r>
              <a:rPr lang="fi-FI" sz="1200">
                <a:solidFill>
                  <a:srgbClr val="F0F0F0"/>
                </a:solidFill>
                <a:latin typeface="Work Sans" pitchFamily="2" charset="0"/>
              </a:rPr>
              <a:t> </a:t>
            </a:r>
            <a:r>
              <a:rPr lang="fi-FI" sz="1200" err="1">
                <a:solidFill>
                  <a:srgbClr val="F0F0F0"/>
                </a:solidFill>
                <a:latin typeface="Work Sans" pitchFamily="2" charset="0"/>
              </a:rPr>
              <a:t>will</a:t>
            </a:r>
            <a:r>
              <a:rPr lang="fi-FI" sz="1200">
                <a:solidFill>
                  <a:srgbClr val="F0F0F0"/>
                </a:solidFill>
                <a:latin typeface="Work Sans" pitchFamily="2" charset="0"/>
              </a:rPr>
              <a:t> </a:t>
            </a:r>
            <a:r>
              <a:rPr lang="fi-FI" sz="1200" err="1">
                <a:solidFill>
                  <a:srgbClr val="F0F0F0"/>
                </a:solidFill>
                <a:latin typeface="Work Sans" pitchFamily="2" charset="0"/>
              </a:rPr>
              <a:t>require</a:t>
            </a:r>
            <a:r>
              <a:rPr lang="fi-FI" sz="1200">
                <a:solidFill>
                  <a:srgbClr val="F0F0F0"/>
                </a:solidFill>
                <a:latin typeface="Work Sans" pitchFamily="2" charset="0"/>
              </a:rPr>
              <a:t> </a:t>
            </a:r>
            <a:r>
              <a:rPr lang="fi-FI" sz="1200" err="1">
                <a:solidFill>
                  <a:srgbClr val="F0F0F0"/>
                </a:solidFill>
                <a:latin typeface="Work Sans" pitchFamily="2" charset="0"/>
              </a:rPr>
              <a:t>new</a:t>
            </a:r>
            <a:r>
              <a:rPr lang="fi-FI" sz="1200">
                <a:solidFill>
                  <a:srgbClr val="F0F0F0"/>
                </a:solidFill>
                <a:latin typeface="Work Sans" pitchFamily="2" charset="0"/>
              </a:rPr>
              <a:t> </a:t>
            </a:r>
            <a:r>
              <a:rPr lang="fi-FI" sz="1200" err="1">
                <a:solidFill>
                  <a:srgbClr val="F0F0F0"/>
                </a:solidFill>
                <a:latin typeface="Work Sans" pitchFamily="2" charset="0"/>
              </a:rPr>
              <a:t>competencies</a:t>
            </a:r>
            <a:r>
              <a:rPr lang="fi-FI" sz="1200">
                <a:solidFill>
                  <a:srgbClr val="F0F0F0"/>
                </a:solidFill>
                <a:latin typeface="Work Sans" pitchFamily="2" charset="0"/>
              </a:rPr>
              <a:t>, as </a:t>
            </a:r>
            <a:r>
              <a:rPr lang="fi-FI" sz="1200" err="1">
                <a:solidFill>
                  <a:srgbClr val="F0F0F0"/>
                </a:solidFill>
                <a:latin typeface="Work Sans" pitchFamily="2" charset="0"/>
              </a:rPr>
              <a:t>co-creation</a:t>
            </a:r>
            <a:r>
              <a:rPr lang="fi-FI" sz="1200">
                <a:solidFill>
                  <a:srgbClr val="F0F0F0"/>
                </a:solidFill>
                <a:latin typeface="Work Sans" pitchFamily="2" charset="0"/>
              </a:rPr>
              <a:t> </a:t>
            </a:r>
            <a:r>
              <a:rPr lang="fi-FI" sz="1200" err="1">
                <a:solidFill>
                  <a:srgbClr val="F0F0F0"/>
                </a:solidFill>
                <a:latin typeface="Work Sans" pitchFamily="2" charset="0"/>
              </a:rPr>
              <a:t>method</a:t>
            </a:r>
            <a:r>
              <a:rPr lang="fi-FI" sz="1200">
                <a:solidFill>
                  <a:srgbClr val="F0F0F0"/>
                </a:solidFill>
                <a:latin typeface="Work Sans" pitchFamily="2" charset="0"/>
              </a:rPr>
              <a:t> </a:t>
            </a:r>
            <a:r>
              <a:rPr lang="fi-FI" sz="1200" err="1">
                <a:solidFill>
                  <a:srgbClr val="F0F0F0"/>
                </a:solidFill>
                <a:latin typeface="Work Sans" pitchFamily="2" charset="0"/>
              </a:rPr>
              <a:t>knowledge</a:t>
            </a:r>
            <a:r>
              <a:rPr lang="fi-FI" sz="1200">
                <a:solidFill>
                  <a:srgbClr val="F0F0F0"/>
                </a:solidFill>
                <a:latin typeface="Work Sans" pitchFamily="2" charset="0"/>
              </a:rPr>
              <a:t> and data </a:t>
            </a:r>
            <a:r>
              <a:rPr lang="fi-FI" sz="1200" err="1">
                <a:solidFill>
                  <a:srgbClr val="F0F0F0"/>
                </a:solidFill>
                <a:latin typeface="Work Sans" pitchFamily="2" charset="0"/>
              </a:rPr>
              <a:t>stewards</a:t>
            </a:r>
            <a:r>
              <a:rPr lang="fi-FI" sz="1200">
                <a:solidFill>
                  <a:srgbClr val="F0F0F0"/>
                </a:solidFill>
                <a:latin typeface="Work Sans" pitchFamily="2" charset="0"/>
              </a:rPr>
              <a:t>. A </a:t>
            </a:r>
            <a:r>
              <a:rPr lang="fi-FI" sz="1200" b="1" err="1">
                <a:solidFill>
                  <a:srgbClr val="F0F0F0"/>
                </a:solidFill>
                <a:latin typeface="Work Sans" pitchFamily="2" charset="0"/>
              </a:rPr>
              <a:t>capability</a:t>
            </a:r>
            <a:r>
              <a:rPr lang="fi-FI" sz="1200" b="1">
                <a:solidFill>
                  <a:srgbClr val="F0F0F0"/>
                </a:solidFill>
                <a:latin typeface="Work Sans" pitchFamily="2" charset="0"/>
              </a:rPr>
              <a:t> </a:t>
            </a:r>
            <a:r>
              <a:rPr lang="fi-FI" sz="1200" b="1" err="1">
                <a:solidFill>
                  <a:srgbClr val="F0F0F0"/>
                </a:solidFill>
                <a:latin typeface="Work Sans" pitchFamily="2" charset="0"/>
              </a:rPr>
              <a:t>roadmap</a:t>
            </a:r>
            <a:r>
              <a:rPr lang="fi-FI" sz="1200" b="1">
                <a:solidFill>
                  <a:srgbClr val="F0F0F0"/>
                </a:solidFill>
                <a:latin typeface="Work Sans" pitchFamily="2" charset="0"/>
              </a:rPr>
              <a:t> </a:t>
            </a:r>
            <a:r>
              <a:rPr lang="fi-FI" sz="1200" err="1">
                <a:solidFill>
                  <a:srgbClr val="F0F0F0"/>
                </a:solidFill>
                <a:latin typeface="Work Sans" pitchFamily="2" charset="0"/>
              </a:rPr>
              <a:t>could</a:t>
            </a:r>
            <a:r>
              <a:rPr lang="fi-FI" sz="1200">
                <a:solidFill>
                  <a:srgbClr val="F0F0F0"/>
                </a:solidFill>
                <a:latin typeface="Work Sans" pitchFamily="2" charset="0"/>
              </a:rPr>
              <a:t> </a:t>
            </a:r>
            <a:r>
              <a:rPr lang="fi-FI" sz="1200" err="1">
                <a:solidFill>
                  <a:srgbClr val="F0F0F0"/>
                </a:solidFill>
                <a:latin typeface="Work Sans" pitchFamily="2" charset="0"/>
              </a:rPr>
              <a:t>be</a:t>
            </a:r>
            <a:r>
              <a:rPr lang="fi-FI" sz="1200">
                <a:solidFill>
                  <a:srgbClr val="F0F0F0"/>
                </a:solidFill>
                <a:latin typeface="Work Sans" pitchFamily="2" charset="0"/>
              </a:rPr>
              <a:t> </a:t>
            </a:r>
            <a:r>
              <a:rPr lang="fi-FI" sz="1200" err="1">
                <a:solidFill>
                  <a:srgbClr val="F0F0F0"/>
                </a:solidFill>
                <a:latin typeface="Work Sans" pitchFamily="2" charset="0"/>
              </a:rPr>
              <a:t>created</a:t>
            </a:r>
            <a:r>
              <a:rPr lang="fi-FI" sz="1200">
                <a:solidFill>
                  <a:srgbClr val="F0F0F0"/>
                </a:solidFill>
                <a:latin typeface="Work Sans" pitchFamily="2" charset="0"/>
              </a:rPr>
              <a:t> to </a:t>
            </a:r>
            <a:r>
              <a:rPr lang="fi-FI" sz="1200" err="1">
                <a:solidFill>
                  <a:srgbClr val="F0F0F0"/>
                </a:solidFill>
                <a:latin typeface="Work Sans" pitchFamily="2" charset="0"/>
              </a:rPr>
              <a:t>align</a:t>
            </a:r>
            <a:r>
              <a:rPr lang="fi-FI" sz="1200">
                <a:solidFill>
                  <a:srgbClr val="F0F0F0"/>
                </a:solidFill>
                <a:latin typeface="Work Sans" pitchFamily="2" charset="0"/>
              </a:rPr>
              <a:t> and </a:t>
            </a:r>
            <a:r>
              <a:rPr lang="fi-FI" sz="1200" err="1">
                <a:solidFill>
                  <a:srgbClr val="F0F0F0"/>
                </a:solidFill>
                <a:latin typeface="Work Sans" pitchFamily="2" charset="0"/>
              </a:rPr>
              <a:t>prepare</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organization</a:t>
            </a:r>
            <a:r>
              <a:rPr lang="fi-FI" sz="1200">
                <a:solidFill>
                  <a:srgbClr val="F0F0F0"/>
                </a:solidFill>
                <a:latin typeface="Work Sans" pitchFamily="2" charset="0"/>
              </a:rPr>
              <a:t> for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future</a:t>
            </a:r>
            <a:r>
              <a:rPr lang="fi-FI" sz="1200">
                <a:solidFill>
                  <a:srgbClr val="F0F0F0"/>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F0F0F0"/>
                </a:solidFill>
                <a:latin typeface="Lato Black" panose="020F0A02020204030203" pitchFamily="34" charset="0"/>
              </a:rPr>
              <a:t>Future</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capabilities</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include</a:t>
            </a:r>
            <a:endParaRPr lang="fi-FI" sz="2400" b="1">
              <a:solidFill>
                <a:srgbClr val="F0F0F0"/>
              </a:solidFill>
              <a:latin typeface="Lato Black" panose="020F0A02020204030203" pitchFamily="34" charset="0"/>
            </a:endParaRPr>
          </a:p>
          <a:p>
            <a:pPr algn="ctr"/>
            <a:endParaRPr lang="fi-FI" sz="16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a:solidFill>
                  <a:srgbClr val="F0F0F0"/>
                </a:solidFill>
                <a:latin typeface="Lato Black" panose="020F0A02020204030203" pitchFamily="34" charset="0"/>
              </a:rPr>
              <a:t>API </a:t>
            </a:r>
            <a:r>
              <a:rPr lang="fi-FI" sz="2400" err="1">
                <a:solidFill>
                  <a:srgbClr val="F0F0F0"/>
                </a:solidFill>
                <a:latin typeface="Lato Black" panose="020F0A02020204030203" pitchFamily="34" charset="0"/>
              </a:rPr>
              <a:t>standardization</a:t>
            </a:r>
            <a:r>
              <a:rPr lang="fi-FI" sz="2400">
                <a:solidFill>
                  <a:srgbClr val="F0F0F0"/>
                </a:solidFill>
                <a:latin typeface="Lato Black" panose="020F0A02020204030203" pitchFamily="34" charset="0"/>
              </a:rPr>
              <a:t>/Next </a:t>
            </a:r>
            <a:r>
              <a:rPr lang="fi-FI" sz="2400" err="1">
                <a:solidFill>
                  <a:srgbClr val="F0F0F0"/>
                </a:solidFill>
                <a:latin typeface="Lato Black" panose="020F0A02020204030203" pitchFamily="34" charset="0"/>
              </a:rPr>
              <a:t>Generation</a:t>
            </a:r>
            <a:r>
              <a:rPr lang="fi-FI" sz="2400">
                <a:solidFill>
                  <a:srgbClr val="F0F0F0"/>
                </a:solidFill>
                <a:latin typeface="Lato Black" panose="020F0A02020204030203" pitchFamily="34" charset="0"/>
              </a:rPr>
              <a:t> Service </a:t>
            </a:r>
            <a:r>
              <a:rPr lang="fi-FI" sz="2400" err="1">
                <a:solidFill>
                  <a:srgbClr val="F0F0F0"/>
                </a:solidFill>
                <a:latin typeface="Lato Black" panose="020F0A02020204030203" pitchFamily="34" charset="0"/>
              </a:rPr>
              <a:t>Interface</a:t>
            </a:r>
            <a:r>
              <a:rPr lang="fi-FI" sz="2400">
                <a:solidFill>
                  <a:srgbClr val="F0F0F0"/>
                </a:solidFill>
                <a:latin typeface="Lato Black" panose="020F0A02020204030203" pitchFamily="34" charset="0"/>
              </a:rPr>
              <a:t> (NGSI) </a:t>
            </a:r>
            <a:r>
              <a:rPr lang="fi-FI" sz="2400" err="1">
                <a:solidFill>
                  <a:srgbClr val="F0F0F0"/>
                </a:solidFill>
                <a:latin typeface="Lato Black" panose="020F0A02020204030203" pitchFamily="34" charset="0"/>
              </a:rPr>
              <a:t>framework</a:t>
            </a:r>
            <a:endParaRPr lang="fi-FI" sz="2400">
              <a:solidFill>
                <a:srgbClr val="F0F0F0"/>
              </a:solidFill>
              <a:latin typeface="Lato Black" panose="020F0A02020204030203" pitchFamily="34" charset="0"/>
            </a:endParaRPr>
          </a:p>
          <a:p>
            <a:pPr algn="ctr"/>
            <a:endParaRPr lang="fi-FI">
              <a:solidFill>
                <a:srgbClr val="F0F0F0"/>
              </a:solidFill>
              <a:latin typeface="Work Sans" pitchFamily="2" charset="0"/>
            </a:endParaRPr>
          </a:p>
          <a:p>
            <a:pPr algn="ctr"/>
            <a:r>
              <a:rPr lang="fi-FI">
                <a:solidFill>
                  <a:srgbClr val="F0F0F0"/>
                </a:solidFill>
                <a:latin typeface="Work Sans" pitchFamily="2" charset="0"/>
              </a:rPr>
              <a:t> </a:t>
            </a:r>
          </a:p>
        </p:txBody>
      </p:sp>
      <p:sp>
        <p:nvSpPr>
          <p:cNvPr id="26" name="Oval 25">
            <a:extLst>
              <a:ext uri="{FF2B5EF4-FFF2-40B4-BE49-F238E27FC236}">
                <a16:creationId xmlns:a16="http://schemas.microsoft.com/office/drawing/2014/main" id="{A0152641-186E-497E-ACE6-EC7C4D8C7B6D}"/>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3FA7775-A4C5-4FB1-821F-1D2AB56C2895}"/>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FB83657-AB7C-43F4-9808-FA89A53333B9}"/>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DB23F6-5589-4F3A-A2C7-5D81E6F38C57}"/>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1662C97-4494-4684-B064-B1E6D1980A3F}"/>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C66D76F-40DC-422F-824B-DD75E07404E0}"/>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5D2AC8E-4D1A-4A06-989E-282B9B98A142}"/>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3" name="Graphic 2" descr="Connected with solid fill">
            <a:extLst>
              <a:ext uri="{FF2B5EF4-FFF2-40B4-BE49-F238E27FC236}">
                <a16:creationId xmlns:a16="http://schemas.microsoft.com/office/drawing/2014/main" id="{AC93C076-CB6B-4C1F-90E4-594AE3DC39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2623" y="3343089"/>
            <a:ext cx="1752930" cy="1752930"/>
          </a:xfrm>
          <a:prstGeom prst="rect">
            <a:avLst/>
          </a:prstGeom>
        </p:spPr>
      </p:pic>
      <p:pic>
        <p:nvPicPr>
          <p:cNvPr id="41" name="Picture 40">
            <a:extLst>
              <a:ext uri="{FF2B5EF4-FFF2-40B4-BE49-F238E27FC236}">
                <a16:creationId xmlns:a16="http://schemas.microsoft.com/office/drawing/2014/main" id="{D0BB239C-B656-4846-B97D-3BE9398E0F02}"/>
              </a:ext>
            </a:extLst>
          </p:cNvPr>
          <p:cNvPicPr>
            <a:picLocks noChangeAspect="1"/>
          </p:cNvPicPr>
          <p:nvPr/>
        </p:nvPicPr>
        <p:blipFill>
          <a:blip r:embed="rId7"/>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5760C480-2022-4A21-9CD1-82F80B907D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622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89645" y="7271048"/>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832621" y="-2678248"/>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18883661">
            <a:off x="-1204351" y="-989364"/>
            <a:ext cx="13854050" cy="11272022"/>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985803" y="182114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785041" y="4442276"/>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041219" y="5274477"/>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3508605" y="-1435703"/>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17863265">
            <a:off x="-589782" y="3065202"/>
            <a:ext cx="6516964" cy="850028"/>
          </a:xfrm>
          <a:prstGeom prst="rect">
            <a:avLst/>
          </a:prstGeom>
          <a:noFill/>
        </p:spPr>
        <p:txBody>
          <a:bodyPr wrap="square" rtlCol="0">
            <a:prstTxWarp prst="textCircle">
              <a:avLst/>
            </a:prstTxWarp>
            <a:spAutoFit/>
          </a:bodyPr>
          <a:lstStyle/>
          <a:p>
            <a:r>
              <a:rPr lang="fi-FI" sz="7200">
                <a:solidFill>
                  <a:srgbClr val="F0F0F0"/>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205777" y="350436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578639" y="751543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3364249" y="8407438"/>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70651" y="303848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836706" y="7709408"/>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91294" y="-2164854"/>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4860812" y="345223"/>
            <a:ext cx="6619170" cy="6227177"/>
          </a:xfrm>
          <a:prstGeom prst="roundRect">
            <a:avLst/>
          </a:prstGeom>
          <a:solidFill>
            <a:srgbClr val="ED7D31">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change</a:t>
            </a:r>
            <a:r>
              <a:rPr lang="fi-FI" sz="1200">
                <a:solidFill>
                  <a:srgbClr val="F0F0F0"/>
                </a:solidFill>
                <a:latin typeface="Work Sans" pitchFamily="2" charset="0"/>
              </a:rPr>
              <a:t> </a:t>
            </a:r>
            <a:r>
              <a:rPr lang="fi-FI" sz="1200" err="1">
                <a:solidFill>
                  <a:srgbClr val="F0F0F0"/>
                </a:solidFill>
                <a:latin typeface="Work Sans" pitchFamily="2" charset="0"/>
              </a:rPr>
              <a:t>will</a:t>
            </a:r>
            <a:r>
              <a:rPr lang="fi-FI" sz="1200">
                <a:solidFill>
                  <a:srgbClr val="F0F0F0"/>
                </a:solidFill>
                <a:latin typeface="Work Sans" pitchFamily="2" charset="0"/>
              </a:rPr>
              <a:t> </a:t>
            </a:r>
            <a:r>
              <a:rPr lang="fi-FI" sz="1200" err="1">
                <a:solidFill>
                  <a:srgbClr val="F0F0F0"/>
                </a:solidFill>
                <a:latin typeface="Work Sans" pitchFamily="2" charset="0"/>
              </a:rPr>
              <a:t>require</a:t>
            </a:r>
            <a:r>
              <a:rPr lang="fi-FI" sz="1200">
                <a:solidFill>
                  <a:srgbClr val="F0F0F0"/>
                </a:solidFill>
                <a:latin typeface="Work Sans" pitchFamily="2" charset="0"/>
              </a:rPr>
              <a:t> </a:t>
            </a:r>
            <a:r>
              <a:rPr lang="fi-FI" sz="1200" err="1">
                <a:solidFill>
                  <a:srgbClr val="F0F0F0"/>
                </a:solidFill>
                <a:latin typeface="Work Sans" pitchFamily="2" charset="0"/>
              </a:rPr>
              <a:t>new</a:t>
            </a:r>
            <a:r>
              <a:rPr lang="fi-FI" sz="1200">
                <a:solidFill>
                  <a:srgbClr val="F0F0F0"/>
                </a:solidFill>
                <a:latin typeface="Work Sans" pitchFamily="2" charset="0"/>
              </a:rPr>
              <a:t> </a:t>
            </a:r>
            <a:r>
              <a:rPr lang="fi-FI" sz="1200" err="1">
                <a:solidFill>
                  <a:srgbClr val="F0F0F0"/>
                </a:solidFill>
                <a:latin typeface="Work Sans" pitchFamily="2" charset="0"/>
              </a:rPr>
              <a:t>competencies</a:t>
            </a:r>
            <a:r>
              <a:rPr lang="fi-FI" sz="1200">
                <a:solidFill>
                  <a:srgbClr val="F0F0F0"/>
                </a:solidFill>
                <a:latin typeface="Work Sans" pitchFamily="2" charset="0"/>
              </a:rPr>
              <a:t>, as </a:t>
            </a:r>
            <a:r>
              <a:rPr lang="fi-FI" sz="1200" err="1">
                <a:solidFill>
                  <a:srgbClr val="F0F0F0"/>
                </a:solidFill>
                <a:latin typeface="Work Sans" pitchFamily="2" charset="0"/>
              </a:rPr>
              <a:t>co-creation</a:t>
            </a:r>
            <a:r>
              <a:rPr lang="fi-FI" sz="1200">
                <a:solidFill>
                  <a:srgbClr val="F0F0F0"/>
                </a:solidFill>
                <a:latin typeface="Work Sans" pitchFamily="2" charset="0"/>
              </a:rPr>
              <a:t> </a:t>
            </a:r>
            <a:r>
              <a:rPr lang="fi-FI" sz="1200" err="1">
                <a:solidFill>
                  <a:srgbClr val="F0F0F0"/>
                </a:solidFill>
                <a:latin typeface="Work Sans" pitchFamily="2" charset="0"/>
              </a:rPr>
              <a:t>method</a:t>
            </a:r>
            <a:r>
              <a:rPr lang="fi-FI" sz="1200">
                <a:solidFill>
                  <a:srgbClr val="F0F0F0"/>
                </a:solidFill>
                <a:latin typeface="Work Sans" pitchFamily="2" charset="0"/>
              </a:rPr>
              <a:t> </a:t>
            </a:r>
            <a:r>
              <a:rPr lang="fi-FI" sz="1200" err="1">
                <a:solidFill>
                  <a:srgbClr val="F0F0F0"/>
                </a:solidFill>
                <a:latin typeface="Work Sans" pitchFamily="2" charset="0"/>
              </a:rPr>
              <a:t>knowledge</a:t>
            </a:r>
            <a:r>
              <a:rPr lang="fi-FI" sz="1200">
                <a:solidFill>
                  <a:srgbClr val="F0F0F0"/>
                </a:solidFill>
                <a:latin typeface="Work Sans" pitchFamily="2" charset="0"/>
              </a:rPr>
              <a:t> and data </a:t>
            </a:r>
            <a:r>
              <a:rPr lang="fi-FI" sz="1200" err="1">
                <a:solidFill>
                  <a:srgbClr val="F0F0F0"/>
                </a:solidFill>
                <a:latin typeface="Work Sans" pitchFamily="2" charset="0"/>
              </a:rPr>
              <a:t>stewards</a:t>
            </a:r>
            <a:r>
              <a:rPr lang="fi-FI" sz="1200">
                <a:solidFill>
                  <a:srgbClr val="F0F0F0"/>
                </a:solidFill>
                <a:latin typeface="Work Sans" pitchFamily="2" charset="0"/>
              </a:rPr>
              <a:t>. A </a:t>
            </a:r>
            <a:r>
              <a:rPr lang="fi-FI" sz="1200" b="1" err="1">
                <a:solidFill>
                  <a:srgbClr val="F0F0F0"/>
                </a:solidFill>
                <a:latin typeface="Work Sans" pitchFamily="2" charset="0"/>
              </a:rPr>
              <a:t>capability</a:t>
            </a:r>
            <a:r>
              <a:rPr lang="fi-FI" sz="1200" b="1">
                <a:solidFill>
                  <a:srgbClr val="F0F0F0"/>
                </a:solidFill>
                <a:latin typeface="Work Sans" pitchFamily="2" charset="0"/>
              </a:rPr>
              <a:t> </a:t>
            </a:r>
            <a:r>
              <a:rPr lang="fi-FI" sz="1200" b="1" err="1">
                <a:solidFill>
                  <a:srgbClr val="F0F0F0"/>
                </a:solidFill>
                <a:latin typeface="Work Sans" pitchFamily="2" charset="0"/>
              </a:rPr>
              <a:t>roadmap</a:t>
            </a:r>
            <a:r>
              <a:rPr lang="fi-FI" sz="1200" b="1">
                <a:solidFill>
                  <a:srgbClr val="F0F0F0"/>
                </a:solidFill>
                <a:latin typeface="Work Sans" pitchFamily="2" charset="0"/>
              </a:rPr>
              <a:t> </a:t>
            </a:r>
            <a:r>
              <a:rPr lang="fi-FI" sz="1200" err="1">
                <a:solidFill>
                  <a:srgbClr val="F0F0F0"/>
                </a:solidFill>
                <a:latin typeface="Work Sans" pitchFamily="2" charset="0"/>
              </a:rPr>
              <a:t>could</a:t>
            </a:r>
            <a:r>
              <a:rPr lang="fi-FI" sz="1200">
                <a:solidFill>
                  <a:srgbClr val="F0F0F0"/>
                </a:solidFill>
                <a:latin typeface="Work Sans" pitchFamily="2" charset="0"/>
              </a:rPr>
              <a:t> </a:t>
            </a:r>
            <a:r>
              <a:rPr lang="fi-FI" sz="1200" err="1">
                <a:solidFill>
                  <a:srgbClr val="F0F0F0"/>
                </a:solidFill>
                <a:latin typeface="Work Sans" pitchFamily="2" charset="0"/>
              </a:rPr>
              <a:t>be</a:t>
            </a:r>
            <a:r>
              <a:rPr lang="fi-FI" sz="1200">
                <a:solidFill>
                  <a:srgbClr val="F0F0F0"/>
                </a:solidFill>
                <a:latin typeface="Work Sans" pitchFamily="2" charset="0"/>
              </a:rPr>
              <a:t> </a:t>
            </a:r>
            <a:r>
              <a:rPr lang="fi-FI" sz="1200" err="1">
                <a:solidFill>
                  <a:srgbClr val="F0F0F0"/>
                </a:solidFill>
                <a:latin typeface="Work Sans" pitchFamily="2" charset="0"/>
              </a:rPr>
              <a:t>created</a:t>
            </a:r>
            <a:r>
              <a:rPr lang="fi-FI" sz="1200">
                <a:solidFill>
                  <a:srgbClr val="F0F0F0"/>
                </a:solidFill>
                <a:latin typeface="Work Sans" pitchFamily="2" charset="0"/>
              </a:rPr>
              <a:t> to </a:t>
            </a:r>
            <a:r>
              <a:rPr lang="fi-FI" sz="1200" err="1">
                <a:solidFill>
                  <a:srgbClr val="F0F0F0"/>
                </a:solidFill>
                <a:latin typeface="Work Sans" pitchFamily="2" charset="0"/>
              </a:rPr>
              <a:t>align</a:t>
            </a:r>
            <a:r>
              <a:rPr lang="fi-FI" sz="1200">
                <a:solidFill>
                  <a:srgbClr val="F0F0F0"/>
                </a:solidFill>
                <a:latin typeface="Work Sans" pitchFamily="2" charset="0"/>
              </a:rPr>
              <a:t> and </a:t>
            </a:r>
            <a:r>
              <a:rPr lang="fi-FI" sz="1200" err="1">
                <a:solidFill>
                  <a:srgbClr val="F0F0F0"/>
                </a:solidFill>
                <a:latin typeface="Work Sans" pitchFamily="2" charset="0"/>
              </a:rPr>
              <a:t>prepare</a:t>
            </a:r>
            <a:r>
              <a:rPr lang="fi-FI" sz="1200">
                <a:solidFill>
                  <a:srgbClr val="F0F0F0"/>
                </a:solidFill>
                <a:latin typeface="Work Sans" pitchFamily="2" charset="0"/>
              </a:rPr>
              <a:t>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organization</a:t>
            </a:r>
            <a:r>
              <a:rPr lang="fi-FI" sz="1200">
                <a:solidFill>
                  <a:srgbClr val="F0F0F0"/>
                </a:solidFill>
                <a:latin typeface="Work Sans" pitchFamily="2" charset="0"/>
              </a:rPr>
              <a:t> for </a:t>
            </a:r>
            <a:r>
              <a:rPr lang="fi-FI" sz="1200" err="1">
                <a:solidFill>
                  <a:srgbClr val="F0F0F0"/>
                </a:solidFill>
                <a:latin typeface="Work Sans" pitchFamily="2" charset="0"/>
              </a:rPr>
              <a:t>the</a:t>
            </a:r>
            <a:r>
              <a:rPr lang="fi-FI" sz="1200">
                <a:solidFill>
                  <a:srgbClr val="F0F0F0"/>
                </a:solidFill>
                <a:latin typeface="Work Sans" pitchFamily="2" charset="0"/>
              </a:rPr>
              <a:t> </a:t>
            </a:r>
            <a:r>
              <a:rPr lang="fi-FI" sz="1200" err="1">
                <a:solidFill>
                  <a:srgbClr val="F0F0F0"/>
                </a:solidFill>
                <a:latin typeface="Work Sans" pitchFamily="2" charset="0"/>
              </a:rPr>
              <a:t>future</a:t>
            </a:r>
            <a:r>
              <a:rPr lang="fi-FI" sz="1200">
                <a:solidFill>
                  <a:srgbClr val="F0F0F0"/>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F0F0F0"/>
                </a:solidFill>
                <a:latin typeface="Lato Black" panose="020F0A02020204030203" pitchFamily="34" charset="0"/>
              </a:rPr>
              <a:t>Future</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capabilities</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include</a:t>
            </a:r>
            <a:endParaRPr lang="fi-FI" sz="2400" b="1">
              <a:solidFill>
                <a:srgbClr val="F0F0F0"/>
              </a:solidFill>
              <a:latin typeface="Lato Black" panose="020F0A02020204030203" pitchFamily="34" charset="0"/>
            </a:endParaRPr>
          </a:p>
          <a:p>
            <a:pPr algn="ct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err="1">
                <a:solidFill>
                  <a:srgbClr val="F0F0F0"/>
                </a:solidFill>
                <a:latin typeface="Lato Black" panose="020F0A02020204030203" pitchFamily="34" charset="0"/>
              </a:rPr>
              <a:t>Change</a:t>
            </a:r>
            <a:r>
              <a:rPr lang="fi-FI" sz="2400">
                <a:solidFill>
                  <a:srgbClr val="F0F0F0"/>
                </a:solidFill>
                <a:latin typeface="Lato Black" panose="020F0A02020204030203" pitchFamily="34" charset="0"/>
              </a:rPr>
              <a:t> management (</a:t>
            </a:r>
            <a:r>
              <a:rPr lang="fi-FI" sz="2400" err="1">
                <a:solidFill>
                  <a:srgbClr val="F0F0F0"/>
                </a:solidFill>
                <a:latin typeface="Lato Black" panose="020F0A02020204030203" pitchFamily="34" charset="0"/>
              </a:rPr>
              <a:t>internally</a:t>
            </a:r>
            <a:r>
              <a:rPr lang="fi-FI" sz="2400">
                <a:solidFill>
                  <a:srgbClr val="F0F0F0"/>
                </a:solidFill>
                <a:latin typeface="Lato Black" panose="020F0A02020204030203" pitchFamily="34" charset="0"/>
              </a:rPr>
              <a:t>/</a:t>
            </a:r>
            <a:r>
              <a:rPr lang="fi-FI" sz="2400" err="1">
                <a:solidFill>
                  <a:srgbClr val="F0F0F0"/>
                </a:solidFill>
                <a:latin typeface="Lato Black" panose="020F0A02020204030203" pitchFamily="34" charset="0"/>
              </a:rPr>
              <a:t>externally</a:t>
            </a:r>
            <a:r>
              <a:rPr lang="fi-FI" sz="2400">
                <a:solidFill>
                  <a:srgbClr val="F0F0F0"/>
                </a:solidFill>
                <a:latin typeface="Lato Black" panose="020F0A02020204030203" pitchFamily="34" charset="0"/>
              </a:rPr>
              <a:t>)</a:t>
            </a:r>
          </a:p>
          <a:p>
            <a:pPr marL="171450" indent="-171450" algn="ctr">
              <a:buFont typeface="Arial" panose="020B0604020202020204" pitchFamily="34" charset="0"/>
              <a:buChar char="•"/>
            </a:pPr>
            <a:r>
              <a:rPr lang="fi-FI" sz="2400" err="1">
                <a:solidFill>
                  <a:srgbClr val="F0F0F0"/>
                </a:solidFill>
                <a:latin typeface="Lato Black" panose="020F0A02020204030203" pitchFamily="34" charset="0"/>
              </a:rPr>
              <a:t>Expectation</a:t>
            </a:r>
            <a:r>
              <a:rPr lang="fi-FI" sz="2400">
                <a:solidFill>
                  <a:srgbClr val="F0F0F0"/>
                </a:solidFill>
                <a:latin typeface="Lato Black" panose="020F0A02020204030203" pitchFamily="34" charset="0"/>
              </a:rPr>
              <a:t> management (</a:t>
            </a:r>
            <a:r>
              <a:rPr lang="fi-FI" sz="2400" err="1">
                <a:solidFill>
                  <a:srgbClr val="F0F0F0"/>
                </a:solidFill>
                <a:latin typeface="Lato Black" panose="020F0A02020204030203" pitchFamily="34" charset="0"/>
              </a:rPr>
              <a:t>internally</a:t>
            </a:r>
            <a:r>
              <a:rPr lang="fi-FI" sz="2400">
                <a:solidFill>
                  <a:srgbClr val="F0F0F0"/>
                </a:solidFill>
                <a:latin typeface="Lato Black" panose="020F0A02020204030203" pitchFamily="34" charset="0"/>
              </a:rPr>
              <a:t>/</a:t>
            </a:r>
            <a:r>
              <a:rPr lang="fi-FI" sz="2400" err="1">
                <a:solidFill>
                  <a:srgbClr val="F0F0F0"/>
                </a:solidFill>
                <a:latin typeface="Lato Black" panose="020F0A02020204030203" pitchFamily="34" charset="0"/>
              </a:rPr>
              <a:t>externally</a:t>
            </a:r>
            <a:r>
              <a:rPr lang="fi-FI" sz="2400">
                <a:solidFill>
                  <a:srgbClr val="F0F0F0"/>
                </a:solidFill>
                <a:latin typeface="Lato Black" panose="020F0A02020204030203" pitchFamily="34" charset="0"/>
              </a:rPr>
              <a:t>)</a:t>
            </a:r>
          </a:p>
          <a:p>
            <a:pPr marL="171450" indent="-171450" algn="ctr">
              <a:buFont typeface="Arial" panose="020B0604020202020204" pitchFamily="34" charset="0"/>
              <a:buChar char="•"/>
            </a:pPr>
            <a:endParaRPr lang="fi-FI">
              <a:solidFill>
                <a:srgbClr val="F0F0F0"/>
              </a:solidFill>
              <a:latin typeface="Work Sans" pitchFamily="2" charset="0"/>
            </a:endParaRPr>
          </a:p>
          <a:p>
            <a:pPr algn="ctr"/>
            <a:endParaRPr lang="fi-FI">
              <a:solidFill>
                <a:srgbClr val="F0F0F0"/>
              </a:solidFill>
              <a:latin typeface="Work Sans" pitchFamily="2" charset="0"/>
            </a:endParaRPr>
          </a:p>
          <a:p>
            <a:pPr marL="171450" indent="-171450" algn="ctr">
              <a:buFont typeface="Arial" panose="020B0604020202020204" pitchFamily="34" charset="0"/>
              <a:buChar char="•"/>
            </a:pPr>
            <a:endParaRPr lang="fi-FI">
              <a:solidFill>
                <a:srgbClr val="F0F0F0"/>
              </a:solidFill>
              <a:latin typeface="Work Sans" pitchFamily="2" charset="0"/>
            </a:endParaRPr>
          </a:p>
          <a:p>
            <a:pPr marL="171450" indent="-171450" algn="ctr">
              <a:buFont typeface="Arial" panose="020B0604020202020204" pitchFamily="34" charset="0"/>
              <a:buChar char="•"/>
            </a:pPr>
            <a:endParaRPr lang="fi-FI">
              <a:solidFill>
                <a:srgbClr val="F0F0F0"/>
              </a:solidFill>
              <a:latin typeface="Work Sans" pitchFamily="2" charset="0"/>
            </a:endParaRPr>
          </a:p>
          <a:p>
            <a:pPr algn="ctr"/>
            <a:r>
              <a:rPr lang="fi-FI">
                <a:solidFill>
                  <a:srgbClr val="F0F0F0"/>
                </a:solidFill>
                <a:latin typeface="Work Sans" pitchFamily="2" charset="0"/>
              </a:rPr>
              <a:t> </a:t>
            </a:r>
          </a:p>
        </p:txBody>
      </p:sp>
      <p:pic>
        <p:nvPicPr>
          <p:cNvPr id="3" name="Graphic 2" descr="3d Glasses with solid fill">
            <a:extLst>
              <a:ext uri="{FF2B5EF4-FFF2-40B4-BE49-F238E27FC236}">
                <a16:creationId xmlns:a16="http://schemas.microsoft.com/office/drawing/2014/main" id="{916FD313-26BA-403A-A3E3-C48ABD0F7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36270" y="4008287"/>
            <a:ext cx="1673714" cy="1673714"/>
          </a:xfrm>
          <a:prstGeom prst="rect">
            <a:avLst/>
          </a:prstGeom>
        </p:spPr>
      </p:pic>
      <p:sp>
        <p:nvSpPr>
          <p:cNvPr id="27" name="Oval 26">
            <a:extLst>
              <a:ext uri="{FF2B5EF4-FFF2-40B4-BE49-F238E27FC236}">
                <a16:creationId xmlns:a16="http://schemas.microsoft.com/office/drawing/2014/main" id="{7A1E1632-F746-41D3-A41E-FE0B218EEF93}"/>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9448F31-A41C-4862-A7A2-8D64690B62C7}"/>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B732F98-0A7A-4A41-8136-E9ADE8518AB3}"/>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CB938B-CA4C-414F-8143-097FD4471FBE}"/>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E95242A-724A-4A49-BF66-01493958C7D9}"/>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AEEF467-D705-4B8C-95D4-4AD31C69DD31}"/>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4B518F0-5CE6-4C64-BD9B-C78AA616443C}"/>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2" name="Picture 41">
            <a:extLst>
              <a:ext uri="{FF2B5EF4-FFF2-40B4-BE49-F238E27FC236}">
                <a16:creationId xmlns:a16="http://schemas.microsoft.com/office/drawing/2014/main" id="{1E5AA112-6D0C-4E2E-A85D-92D80A7EC9F1}"/>
              </a:ext>
            </a:extLst>
          </p:cNvPr>
          <p:cNvPicPr>
            <a:picLocks noChangeAspect="1"/>
          </p:cNvPicPr>
          <p:nvPr/>
        </p:nvPicPr>
        <p:blipFill>
          <a:blip r:embed="rId7"/>
          <a:stretch>
            <a:fillRect/>
          </a:stretch>
        </p:blipFill>
        <p:spPr>
          <a:xfrm>
            <a:off x="11257611" y="36083"/>
            <a:ext cx="810532" cy="536846"/>
          </a:xfrm>
          <a:prstGeom prst="rect">
            <a:avLst/>
          </a:prstGeom>
        </p:spPr>
      </p:pic>
      <p:pic>
        <p:nvPicPr>
          <p:cNvPr id="43" name="Picture 2" descr="Aalto University Brand Library">
            <a:extLst>
              <a:ext uri="{FF2B5EF4-FFF2-40B4-BE49-F238E27FC236}">
                <a16:creationId xmlns:a16="http://schemas.microsoft.com/office/drawing/2014/main" id="{54E12354-1DB3-44DD-AB45-B157C3BA10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511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97BFF2-2B2C-4656-A70D-19FC2D5A7551}"/>
              </a:ext>
            </a:extLst>
          </p:cNvPr>
          <p:cNvPicPr>
            <a:picLocks noChangeAspect="1"/>
          </p:cNvPicPr>
          <p:nvPr/>
        </p:nvPicPr>
        <p:blipFill>
          <a:blip r:embed="rId3"/>
          <a:stretch>
            <a:fillRect/>
          </a:stretch>
        </p:blipFill>
        <p:spPr>
          <a:xfrm>
            <a:off x="10375154" y="240925"/>
            <a:ext cx="1467055" cy="971686"/>
          </a:xfrm>
          <a:prstGeom prst="rect">
            <a:avLst/>
          </a:prstGeom>
        </p:spPr>
      </p:pic>
      <p:pic>
        <p:nvPicPr>
          <p:cNvPr id="1026" name="Picture 2" descr="Aalto University Brand Library">
            <a:extLst>
              <a:ext uri="{FF2B5EF4-FFF2-40B4-BE49-F238E27FC236}">
                <a16:creationId xmlns:a16="http://schemas.microsoft.com/office/drawing/2014/main" id="{5D7C35A8-39ED-4A01-BAC5-5B534D9CF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072" y="1286682"/>
            <a:ext cx="616915" cy="5060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photos of Polar bear">
            <a:extLst>
              <a:ext uri="{FF2B5EF4-FFF2-40B4-BE49-F238E27FC236}">
                <a16:creationId xmlns:a16="http://schemas.microsoft.com/office/drawing/2014/main" id="{BEBE11B2-981D-45AF-BCCA-1650534BA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6085"/>
            <a:ext cx="4544840" cy="34086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s of Forest">
            <a:extLst>
              <a:ext uri="{FF2B5EF4-FFF2-40B4-BE49-F238E27FC236}">
                <a16:creationId xmlns:a16="http://schemas.microsoft.com/office/drawing/2014/main" id="{BC888E32-B817-408C-821F-0E4CBA5D64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8460" y="-49699"/>
            <a:ext cx="5112943" cy="34086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6DBD98-13AD-41E1-A58F-21626201A114}"/>
              </a:ext>
            </a:extLst>
          </p:cNvPr>
          <p:cNvSpPr txBox="1"/>
          <p:nvPr/>
        </p:nvSpPr>
        <p:spPr>
          <a:xfrm>
            <a:off x="140900" y="593351"/>
            <a:ext cx="4365874" cy="523220"/>
          </a:xfrm>
          <a:prstGeom prst="rect">
            <a:avLst/>
          </a:prstGeom>
          <a:noFill/>
        </p:spPr>
        <p:txBody>
          <a:bodyPr wrap="square" rtlCol="0">
            <a:spAutoFit/>
          </a:bodyPr>
          <a:lstStyle/>
          <a:p>
            <a:r>
              <a:rPr lang="fi-FI" sz="2800">
                <a:solidFill>
                  <a:srgbClr val="F0F0F0"/>
                </a:solidFill>
                <a:latin typeface="Work Sans Medium" pitchFamily="2" charset="0"/>
              </a:rPr>
              <a:t>Team </a:t>
            </a:r>
            <a:r>
              <a:rPr lang="fi-FI" sz="2800" err="1">
                <a:solidFill>
                  <a:srgbClr val="F0F0F0"/>
                </a:solidFill>
                <a:latin typeface="Work Sans Medium" pitchFamily="2" charset="0"/>
              </a:rPr>
              <a:t>background</a:t>
            </a:r>
            <a:endParaRPr lang="fi-FI" sz="2800">
              <a:solidFill>
                <a:srgbClr val="F0F0F0"/>
              </a:solidFill>
              <a:latin typeface="Work Sans Medium" pitchFamily="2" charset="0"/>
            </a:endParaRPr>
          </a:p>
        </p:txBody>
      </p:sp>
      <p:sp>
        <p:nvSpPr>
          <p:cNvPr id="11" name="TextBox 10">
            <a:extLst>
              <a:ext uri="{FF2B5EF4-FFF2-40B4-BE49-F238E27FC236}">
                <a16:creationId xmlns:a16="http://schemas.microsoft.com/office/drawing/2014/main" id="{2F8ABCEA-8548-4BD1-B83F-171ADD025319}"/>
              </a:ext>
            </a:extLst>
          </p:cNvPr>
          <p:cNvSpPr txBox="1"/>
          <p:nvPr/>
        </p:nvSpPr>
        <p:spPr>
          <a:xfrm>
            <a:off x="3609184" y="1165210"/>
            <a:ext cx="2371162" cy="523220"/>
          </a:xfrm>
          <a:prstGeom prst="rect">
            <a:avLst/>
          </a:prstGeom>
          <a:noFill/>
        </p:spPr>
        <p:txBody>
          <a:bodyPr wrap="none" rtlCol="0">
            <a:spAutoFit/>
          </a:bodyPr>
          <a:lstStyle/>
          <a:p>
            <a:r>
              <a:rPr lang="fi-FI" sz="2800">
                <a:solidFill>
                  <a:srgbClr val="F0F0F0"/>
                </a:solidFill>
                <a:latin typeface="Work Sans Medium" pitchFamily="2" charset="0"/>
              </a:rPr>
              <a:t>Project </a:t>
            </a:r>
            <a:r>
              <a:rPr lang="fi-FI" sz="2800" err="1">
                <a:solidFill>
                  <a:srgbClr val="F0F0F0"/>
                </a:solidFill>
                <a:latin typeface="Work Sans Medium" pitchFamily="2" charset="0"/>
              </a:rPr>
              <a:t>brief</a:t>
            </a:r>
            <a:endParaRPr lang="fi-FI" sz="2800">
              <a:solidFill>
                <a:srgbClr val="F0F0F0"/>
              </a:solidFill>
              <a:latin typeface="Work Sans Medium" pitchFamily="2" charset="0"/>
            </a:endParaRPr>
          </a:p>
        </p:txBody>
      </p:sp>
      <p:pic>
        <p:nvPicPr>
          <p:cNvPr id="1034" name="Picture 10" descr="Free photos of Girl">
            <a:extLst>
              <a:ext uri="{FF2B5EF4-FFF2-40B4-BE49-F238E27FC236}">
                <a16:creationId xmlns:a16="http://schemas.microsoft.com/office/drawing/2014/main" id="{085ED5BB-B457-4DF3-B8DE-3B411EC1DE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9467"/>
          <a:stretch/>
        </p:blipFill>
        <p:spPr bwMode="auto">
          <a:xfrm>
            <a:off x="6226202" y="3339706"/>
            <a:ext cx="4319021" cy="35697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2CD67E2-0983-4106-83EC-8FFC1B91DFB9}"/>
              </a:ext>
            </a:extLst>
          </p:cNvPr>
          <p:cNvSpPr txBox="1"/>
          <p:nvPr/>
        </p:nvSpPr>
        <p:spPr>
          <a:xfrm>
            <a:off x="8963392" y="3752852"/>
            <a:ext cx="917239" cy="523220"/>
          </a:xfrm>
          <a:prstGeom prst="rect">
            <a:avLst/>
          </a:prstGeom>
          <a:noFill/>
        </p:spPr>
        <p:txBody>
          <a:bodyPr wrap="none" rtlCol="0">
            <a:spAutoFit/>
          </a:bodyPr>
          <a:lstStyle/>
          <a:p>
            <a:r>
              <a:rPr lang="fi-FI" sz="2800">
                <a:solidFill>
                  <a:srgbClr val="F0F0F0"/>
                </a:solidFill>
                <a:latin typeface="Work Sans Medium" pitchFamily="2" charset="0"/>
              </a:rPr>
              <a:t>Q&amp;A</a:t>
            </a:r>
          </a:p>
        </p:txBody>
      </p:sp>
      <p:pic>
        <p:nvPicPr>
          <p:cNvPr id="1038" name="Picture 14" descr="Free photos of Person">
            <a:extLst>
              <a:ext uri="{FF2B5EF4-FFF2-40B4-BE49-F238E27FC236}">
                <a16:creationId xmlns:a16="http://schemas.microsoft.com/office/drawing/2014/main" id="{8B885DB5-86EC-4171-B29C-E01D5164F5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742" y="3352542"/>
            <a:ext cx="5258186" cy="350545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79AF4FB-B4F1-40D4-9CBE-1934765E703C}"/>
              </a:ext>
            </a:extLst>
          </p:cNvPr>
          <p:cNvSpPr txBox="1"/>
          <p:nvPr/>
        </p:nvSpPr>
        <p:spPr>
          <a:xfrm>
            <a:off x="252289" y="6264649"/>
            <a:ext cx="3121367" cy="523220"/>
          </a:xfrm>
          <a:prstGeom prst="rect">
            <a:avLst/>
          </a:prstGeom>
          <a:noFill/>
        </p:spPr>
        <p:txBody>
          <a:bodyPr wrap="none" rtlCol="0">
            <a:spAutoFit/>
          </a:bodyPr>
          <a:lstStyle/>
          <a:p>
            <a:r>
              <a:rPr lang="fi-FI" sz="2800">
                <a:solidFill>
                  <a:srgbClr val="F0F0F0"/>
                </a:solidFill>
                <a:latin typeface="Work Sans Medium" pitchFamily="2" charset="0"/>
              </a:rPr>
              <a:t>Operating </a:t>
            </a:r>
            <a:r>
              <a:rPr lang="fi-FI" sz="2800" err="1">
                <a:solidFill>
                  <a:srgbClr val="F0F0F0"/>
                </a:solidFill>
                <a:latin typeface="Work Sans Medium" pitchFamily="2" charset="0"/>
              </a:rPr>
              <a:t>model</a:t>
            </a:r>
            <a:endParaRPr lang="fi-FI" sz="2800">
              <a:solidFill>
                <a:srgbClr val="F0F0F0"/>
              </a:solidFill>
              <a:latin typeface="Work Sans Medium" pitchFamily="2" charset="0"/>
            </a:endParaRPr>
          </a:p>
        </p:txBody>
      </p:sp>
      <p:pic>
        <p:nvPicPr>
          <p:cNvPr id="1032" name="Picture 8" descr="Free photos of Sunrise">
            <a:extLst>
              <a:ext uri="{FF2B5EF4-FFF2-40B4-BE49-F238E27FC236}">
                <a16:creationId xmlns:a16="http://schemas.microsoft.com/office/drawing/2014/main" id="{DB9E91E4-E0E5-4BBA-A470-664C68F792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808"/>
          <a:stretch/>
        </p:blipFill>
        <p:spPr bwMode="auto">
          <a:xfrm>
            <a:off x="6828069" y="-65696"/>
            <a:ext cx="3717154" cy="3421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40D38E-713B-433B-BB37-A93AF1FDECB5}"/>
              </a:ext>
            </a:extLst>
          </p:cNvPr>
          <p:cNvSpPr txBox="1"/>
          <p:nvPr/>
        </p:nvSpPr>
        <p:spPr>
          <a:xfrm>
            <a:off x="6844276" y="1581968"/>
            <a:ext cx="3530878" cy="523220"/>
          </a:xfrm>
          <a:prstGeom prst="rect">
            <a:avLst/>
          </a:prstGeom>
          <a:noFill/>
        </p:spPr>
        <p:txBody>
          <a:bodyPr wrap="square" rtlCol="0">
            <a:spAutoFit/>
          </a:bodyPr>
          <a:lstStyle/>
          <a:p>
            <a:r>
              <a:rPr lang="fi-FI" sz="2800" err="1">
                <a:solidFill>
                  <a:srgbClr val="F0F0F0"/>
                </a:solidFill>
                <a:latin typeface="Work Sans Medium" pitchFamily="2" charset="0"/>
              </a:rPr>
              <a:t>Methods</a:t>
            </a:r>
            <a:r>
              <a:rPr lang="fi-FI" sz="2800">
                <a:solidFill>
                  <a:srgbClr val="F0F0F0"/>
                </a:solidFill>
                <a:latin typeface="Work Sans Medium" pitchFamily="2" charset="0"/>
              </a:rPr>
              <a:t> &amp; </a:t>
            </a:r>
            <a:r>
              <a:rPr lang="fi-FI" sz="2800" err="1">
                <a:solidFill>
                  <a:srgbClr val="F0F0F0"/>
                </a:solidFill>
                <a:latin typeface="Work Sans Medium" pitchFamily="2" charset="0"/>
              </a:rPr>
              <a:t>tools</a:t>
            </a:r>
            <a:endParaRPr lang="fi-FI" sz="2800">
              <a:solidFill>
                <a:srgbClr val="F0F0F0"/>
              </a:solidFill>
              <a:latin typeface="Work Sans Medium" pitchFamily="2" charset="0"/>
            </a:endParaRPr>
          </a:p>
        </p:txBody>
      </p:sp>
      <p:pic>
        <p:nvPicPr>
          <p:cNvPr id="1040" name="Picture 16" descr="Free photos of Lake">
            <a:extLst>
              <a:ext uri="{FF2B5EF4-FFF2-40B4-BE49-F238E27FC236}">
                <a16:creationId xmlns:a16="http://schemas.microsoft.com/office/drawing/2014/main" id="{52F36FF2-25D9-4DA7-8AB0-D50A11B36F9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30544"/>
          <a:stretch/>
        </p:blipFill>
        <p:spPr bwMode="auto">
          <a:xfrm>
            <a:off x="3428461" y="3339706"/>
            <a:ext cx="3399608" cy="351829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336439F-58D7-4BD6-8390-B88CD39F12D3}"/>
              </a:ext>
            </a:extLst>
          </p:cNvPr>
          <p:cNvSpPr txBox="1"/>
          <p:nvPr/>
        </p:nvSpPr>
        <p:spPr>
          <a:xfrm>
            <a:off x="5001434" y="5239675"/>
            <a:ext cx="1864613" cy="523220"/>
          </a:xfrm>
          <a:prstGeom prst="rect">
            <a:avLst/>
          </a:prstGeom>
          <a:noFill/>
        </p:spPr>
        <p:txBody>
          <a:bodyPr wrap="none" rtlCol="0">
            <a:spAutoFit/>
          </a:bodyPr>
          <a:lstStyle/>
          <a:p>
            <a:r>
              <a:rPr lang="fi-FI" sz="2800" err="1">
                <a:solidFill>
                  <a:srgbClr val="F0F0F0"/>
                </a:solidFill>
                <a:latin typeface="Work Sans Medium" pitchFamily="2" charset="0"/>
              </a:rPr>
              <a:t>Summary</a:t>
            </a:r>
            <a:endParaRPr lang="fi-FI" sz="2800">
              <a:solidFill>
                <a:srgbClr val="F0F0F0"/>
              </a:solidFill>
              <a:latin typeface="Work Sans Medium" pitchFamily="2" charset="0"/>
            </a:endParaRPr>
          </a:p>
        </p:txBody>
      </p:sp>
      <p:sp>
        <p:nvSpPr>
          <p:cNvPr id="22" name="TextBox 21">
            <a:extLst>
              <a:ext uri="{FF2B5EF4-FFF2-40B4-BE49-F238E27FC236}">
                <a16:creationId xmlns:a16="http://schemas.microsoft.com/office/drawing/2014/main" id="{9DB5F9ED-EDF4-4D95-851C-EFA1D14E7302}"/>
              </a:ext>
            </a:extLst>
          </p:cNvPr>
          <p:cNvSpPr txBox="1"/>
          <p:nvPr/>
        </p:nvSpPr>
        <p:spPr>
          <a:xfrm>
            <a:off x="10894909" y="2100383"/>
            <a:ext cx="922047" cy="338554"/>
          </a:xfrm>
          <a:prstGeom prst="rect">
            <a:avLst/>
          </a:prstGeom>
          <a:noFill/>
        </p:spPr>
        <p:txBody>
          <a:bodyPr wrap="none" rtlCol="0">
            <a:spAutoFit/>
          </a:bodyPr>
          <a:lstStyle/>
          <a:p>
            <a:r>
              <a:rPr lang="fi-FI" sz="1600">
                <a:solidFill>
                  <a:srgbClr val="F0F0F0"/>
                </a:solidFill>
                <a:latin typeface="Work Sans Medium" pitchFamily="2" charset="0"/>
              </a:rPr>
              <a:t>Agenda</a:t>
            </a:r>
            <a:endParaRPr lang="fi-FI" sz="1200">
              <a:solidFill>
                <a:srgbClr val="F0F0F0"/>
              </a:solidFill>
              <a:latin typeface="Work Sans Medium" pitchFamily="2" charset="0"/>
            </a:endParaRPr>
          </a:p>
        </p:txBody>
      </p:sp>
    </p:spTree>
    <p:extLst>
      <p:ext uri="{BB962C8B-B14F-4D97-AF65-F5344CB8AC3E}">
        <p14:creationId xmlns:p14="http://schemas.microsoft.com/office/powerpoint/2010/main" val="3276372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209209" y="4095683"/>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a:t>
            </a:r>
            <a:r>
              <a:rPr lang="fi-FI" sz="1200" err="1">
                <a:solidFill>
                  <a:srgbClr val="0047B6"/>
                </a:solidFill>
                <a:latin typeface="Work Sans" pitchFamily="2" charset="0"/>
              </a:rPr>
              <a:t>access</a:t>
            </a:r>
            <a:r>
              <a:rPr lang="fi-FI" sz="1200">
                <a:solidFill>
                  <a:srgbClr val="0047B6"/>
                </a:solidFill>
                <a:latin typeface="Work Sans" pitchFamily="2" charset="0"/>
              </a:rPr>
              <a:t>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724590" y="624998"/>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832621" y="419954"/>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88140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3705269" y="182114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785041" y="2116689"/>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041219" y="1196753"/>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3508605" y="1662499"/>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625390"/>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6925243" y="350436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578639" y="518984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3364249" y="432971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8371491" y="2692684"/>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046482" y="5215622"/>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282086" y="869552"/>
            <a:ext cx="3572665" cy="1520054"/>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D50AADF1-74C9-44A5-8C10-8903D03C0AB1}"/>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EF0132-3F2F-4C09-8957-757FBE52F236}"/>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E84AAA-0CD0-411F-86A3-2204DABA74C2}"/>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8CF8C8-13F8-4A1C-AC35-CF6BD96A85C7}"/>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332BC3F-86B9-4005-B255-459E5A9F18CB}"/>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1E9EB02-7610-4BDC-8722-23866CBB9AE8}"/>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F184EDD-29B5-4DD3-BCBA-81EB2BE48F67}"/>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66BC144C-A60B-4F10-8B12-332B85094719}"/>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00EC25D2-E052-4661-A13D-7DFB9917C4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058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5B32C466-CA03-455C-AB0D-1ED37DE3F618}"/>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B654EA4-E3C5-4A3B-9859-71B5A1ED77CA}"/>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2172B-A9F0-4E77-BE6F-696A4361E342}"/>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4D0326D-D726-43F7-A549-429A2CD45CC7}"/>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2196F5-5130-4DDE-A857-63874649AC3B}"/>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179E639-A6C0-4B4F-8021-4CE7F586C5FA}"/>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A53339F-580E-49BB-8024-554058A95578}"/>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sp>
        <p:nvSpPr>
          <p:cNvPr id="35" name="Rectangle: Rounded Corners 34">
            <a:extLst>
              <a:ext uri="{FF2B5EF4-FFF2-40B4-BE49-F238E27FC236}">
                <a16:creationId xmlns:a16="http://schemas.microsoft.com/office/drawing/2014/main" id="{550468B2-F2E9-4D93-911A-FC8F313B0C39}"/>
              </a:ext>
            </a:extLst>
          </p:cNvPr>
          <p:cNvSpPr/>
          <p:nvPr/>
        </p:nvSpPr>
        <p:spPr>
          <a:xfrm>
            <a:off x="-3740966" y="4646647"/>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10405454" y="-2358478"/>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932380" y="-1178501"/>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6720082" y="-1822294"/>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18622316">
            <a:off x="-1347677" y="-1070752"/>
            <a:ext cx="14360686" cy="10431196"/>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193041" y="477581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80312" y="5061527"/>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256396" y="64044"/>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8902167" y="-1078312"/>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7782595">
            <a:off x="148204" y="3140385"/>
            <a:ext cx="5034869" cy="921171"/>
          </a:xfrm>
          <a:prstGeom prst="rect">
            <a:avLst/>
          </a:prstGeom>
          <a:noFill/>
        </p:spPr>
        <p:txBody>
          <a:bodyPr wrap="square" rtlCol="0">
            <a:prstTxWarp prst="textArchUp">
              <a:avLst/>
            </a:prstTxWarp>
            <a:spAutoFit/>
          </a:bodyPr>
          <a:lstStyle/>
          <a:p>
            <a:r>
              <a:rPr lang="fi-FI" sz="7200">
                <a:solidFill>
                  <a:srgbClr val="F0F0F0"/>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4986639" y="784897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1603342" y="8194488"/>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7446188" y="499446"/>
            <a:ext cx="4165853" cy="5980753"/>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1600" b="1" err="1">
                <a:solidFill>
                  <a:srgbClr val="0047B6"/>
                </a:solidFill>
                <a:latin typeface="Work Sans" pitchFamily="2" charset="0"/>
              </a:rPr>
              <a:t>Future</a:t>
            </a:r>
            <a:r>
              <a:rPr lang="fi-FI" sz="1600" b="1">
                <a:solidFill>
                  <a:srgbClr val="0047B6"/>
                </a:solidFill>
                <a:latin typeface="Work Sans" pitchFamily="2" charset="0"/>
              </a:rPr>
              <a:t> </a:t>
            </a:r>
            <a:r>
              <a:rPr lang="fi-FI" sz="1600" b="1" err="1">
                <a:solidFill>
                  <a:srgbClr val="0047B6"/>
                </a:solidFill>
                <a:latin typeface="Work Sans" pitchFamily="2" charset="0"/>
              </a:rPr>
              <a:t>processes</a:t>
            </a:r>
            <a:r>
              <a:rPr lang="fi-FI" sz="1600" b="1">
                <a:solidFill>
                  <a:srgbClr val="0047B6"/>
                </a:solidFill>
                <a:latin typeface="Work Sans" pitchFamily="2" charset="0"/>
              </a:rPr>
              <a:t> </a:t>
            </a:r>
            <a:r>
              <a:rPr lang="fi-FI" sz="1600" b="1" err="1">
                <a:solidFill>
                  <a:srgbClr val="0047B6"/>
                </a:solidFill>
                <a:latin typeface="Work Sans" pitchFamily="2" charset="0"/>
              </a:rPr>
              <a:t>include</a:t>
            </a:r>
            <a:endParaRPr lang="fi-FI" sz="1600" b="1">
              <a:solidFill>
                <a:srgbClr val="0047B6"/>
              </a:solidFill>
              <a:latin typeface="Work Sans" pitchFamily="2" charset="0"/>
            </a:endParaRPr>
          </a:p>
          <a:p>
            <a:pPr marL="171450" indent="-171450" algn="ctr">
              <a:buFont typeface="Arial" panose="020B0604020202020204" pitchFamily="34" charset="0"/>
              <a:buChar char="•"/>
            </a:pPr>
            <a:r>
              <a:rPr lang="fi-FI" sz="1600" err="1">
                <a:solidFill>
                  <a:srgbClr val="0047B6"/>
                </a:solidFill>
                <a:latin typeface="Work Sans" pitchFamily="2" charset="0"/>
              </a:rPr>
              <a:t>Process</a:t>
            </a:r>
            <a:r>
              <a:rPr lang="fi-FI" sz="1600">
                <a:solidFill>
                  <a:srgbClr val="0047B6"/>
                </a:solidFill>
                <a:latin typeface="Work Sans" pitchFamily="2" charset="0"/>
              </a:rPr>
              <a:t> to </a:t>
            </a:r>
            <a:r>
              <a:rPr lang="fi-FI" sz="1600" err="1">
                <a:solidFill>
                  <a:srgbClr val="0047B6"/>
                </a:solidFill>
                <a:latin typeface="Work Sans" pitchFamily="2" charset="0"/>
              </a:rPr>
              <a:t>ensure</a:t>
            </a:r>
            <a:r>
              <a:rPr lang="fi-FI" sz="1600">
                <a:solidFill>
                  <a:srgbClr val="0047B6"/>
                </a:solidFill>
                <a:latin typeface="Work Sans" pitchFamily="2" charset="0"/>
              </a:rPr>
              <a:t> data </a:t>
            </a:r>
            <a:r>
              <a:rPr lang="fi-FI" sz="1600" err="1">
                <a:solidFill>
                  <a:srgbClr val="0047B6"/>
                </a:solidFill>
                <a:latin typeface="Work Sans" pitchFamily="2" charset="0"/>
              </a:rPr>
              <a:t>accessibility</a:t>
            </a:r>
            <a:r>
              <a:rPr lang="fi-FI" sz="1600">
                <a:solidFill>
                  <a:srgbClr val="0047B6"/>
                </a:solidFill>
                <a:latin typeface="Work Sans" pitchFamily="2" charset="0"/>
              </a:rPr>
              <a:t> to </a:t>
            </a:r>
            <a:r>
              <a:rPr lang="fi-FI" sz="1600" err="1">
                <a:solidFill>
                  <a:srgbClr val="0047B6"/>
                </a:solidFill>
                <a:latin typeface="Work Sans" pitchFamily="2" charset="0"/>
              </a:rPr>
              <a:t>national</a:t>
            </a:r>
            <a:r>
              <a:rPr lang="fi-FI" sz="1600">
                <a:solidFill>
                  <a:srgbClr val="0047B6"/>
                </a:solidFill>
                <a:latin typeface="Work Sans" pitchFamily="2" charset="0"/>
              </a:rPr>
              <a:t> </a:t>
            </a:r>
            <a:r>
              <a:rPr lang="fi-FI" sz="1600" err="1">
                <a:solidFill>
                  <a:srgbClr val="0047B6"/>
                </a:solidFill>
                <a:latin typeface="Work Sans" pitchFamily="2" charset="0"/>
              </a:rPr>
              <a:t>access</a:t>
            </a:r>
            <a:r>
              <a:rPr lang="fi-FI" sz="1600">
                <a:solidFill>
                  <a:srgbClr val="0047B6"/>
                </a:solidFill>
                <a:latin typeface="Work Sans" pitchFamily="2" charset="0"/>
              </a:rPr>
              <a:t> </a:t>
            </a:r>
            <a:r>
              <a:rPr lang="fi-FI" sz="1600" err="1">
                <a:solidFill>
                  <a:srgbClr val="0047B6"/>
                </a:solidFill>
                <a:latin typeface="Work Sans" pitchFamily="2" charset="0"/>
              </a:rPr>
              <a:t>point</a:t>
            </a:r>
            <a:r>
              <a:rPr lang="fi-FI" sz="1600">
                <a:solidFill>
                  <a:srgbClr val="0047B6"/>
                </a:solidFill>
                <a:latin typeface="Work Sans" pitchFamily="2" charset="0"/>
              </a:rPr>
              <a:t> (ITS </a:t>
            </a:r>
            <a:r>
              <a:rPr lang="fi-FI" sz="1600" err="1">
                <a:solidFill>
                  <a:srgbClr val="0047B6"/>
                </a:solidFill>
                <a:latin typeface="Work Sans" pitchFamily="2" charset="0"/>
              </a:rPr>
              <a:t>directive</a:t>
            </a:r>
            <a:r>
              <a:rPr lang="fi-FI" sz="1600">
                <a:solidFill>
                  <a:srgbClr val="0047B6"/>
                </a:solidFill>
                <a:latin typeface="Work Sans" pitchFamily="2" charset="0"/>
              </a:rPr>
              <a:t>, Data </a:t>
            </a:r>
            <a:r>
              <a:rPr lang="fi-FI" sz="1600" err="1">
                <a:solidFill>
                  <a:srgbClr val="0047B6"/>
                </a:solidFill>
                <a:latin typeface="Work Sans" pitchFamily="2" charset="0"/>
              </a:rPr>
              <a:t>Governance</a:t>
            </a:r>
            <a:r>
              <a:rPr lang="fi-FI" sz="1600">
                <a:solidFill>
                  <a:srgbClr val="0047B6"/>
                </a:solidFill>
                <a:latin typeface="Work Sans" pitchFamily="2" charset="0"/>
              </a:rPr>
              <a:t> Act) </a:t>
            </a:r>
          </a:p>
          <a:p>
            <a:pPr marL="171450" indent="-171450" algn="ctr">
              <a:buFont typeface="Arial" panose="020B0604020202020204" pitchFamily="34" charset="0"/>
              <a:buChar char="•"/>
            </a:pPr>
            <a:r>
              <a:rPr lang="fi-FI" sz="1600" err="1">
                <a:solidFill>
                  <a:srgbClr val="0047B6"/>
                </a:solidFill>
                <a:latin typeface="Work Sans" pitchFamily="2" charset="0"/>
              </a:rPr>
              <a:t>Processes</a:t>
            </a:r>
            <a:r>
              <a:rPr lang="fi-FI" sz="1600">
                <a:solidFill>
                  <a:srgbClr val="0047B6"/>
                </a:solidFill>
                <a:latin typeface="Work Sans" pitchFamily="2" charset="0"/>
              </a:rPr>
              <a:t> for </a:t>
            </a:r>
            <a:r>
              <a:rPr lang="fi-FI" sz="1600" err="1">
                <a:solidFill>
                  <a:srgbClr val="0047B6"/>
                </a:solidFill>
                <a:latin typeface="Work Sans" pitchFamily="2" charset="0"/>
              </a:rPr>
              <a:t>pilot</a:t>
            </a:r>
            <a:r>
              <a:rPr lang="fi-FI" sz="1600">
                <a:solidFill>
                  <a:srgbClr val="0047B6"/>
                </a:solidFill>
                <a:latin typeface="Work Sans" pitchFamily="2" charset="0"/>
              </a:rPr>
              <a:t> </a:t>
            </a:r>
            <a:r>
              <a:rPr lang="fi-FI" sz="1600" err="1">
                <a:solidFill>
                  <a:srgbClr val="0047B6"/>
                </a:solidFill>
                <a:latin typeface="Work Sans" pitchFamily="2" charset="0"/>
              </a:rPr>
              <a:t>cases</a:t>
            </a:r>
            <a:r>
              <a:rPr lang="fi-FI" sz="1600">
                <a:solidFill>
                  <a:srgbClr val="0047B6"/>
                </a:solidFill>
                <a:latin typeface="Work Sans" pitchFamily="2" charset="0"/>
              </a:rPr>
              <a:t>: </a:t>
            </a:r>
            <a:r>
              <a:rPr lang="fi-FI" sz="1600" err="1">
                <a:solidFill>
                  <a:srgbClr val="0047B6"/>
                </a:solidFill>
                <a:latin typeface="Work Sans" pitchFamily="2" charset="0"/>
              </a:rPr>
              <a:t>sharing</a:t>
            </a:r>
            <a:r>
              <a:rPr lang="fi-FI" sz="1600">
                <a:solidFill>
                  <a:srgbClr val="0047B6"/>
                </a:solidFill>
                <a:latin typeface="Work Sans" pitchFamily="2" charset="0"/>
              </a:rPr>
              <a:t> </a:t>
            </a:r>
            <a:r>
              <a:rPr lang="fi-FI" sz="1600" err="1">
                <a:solidFill>
                  <a:srgbClr val="0047B6"/>
                </a:solidFill>
                <a:latin typeface="Work Sans" pitchFamily="2" charset="0"/>
              </a:rPr>
              <a:t>paid</a:t>
            </a:r>
            <a:r>
              <a:rPr lang="fi-FI" sz="1600">
                <a:solidFill>
                  <a:srgbClr val="0047B6"/>
                </a:solidFill>
                <a:latin typeface="Work Sans" pitchFamily="2" charset="0"/>
              </a:rPr>
              <a:t> </a:t>
            </a:r>
            <a:r>
              <a:rPr lang="fi-FI" sz="1600" err="1">
                <a:solidFill>
                  <a:srgbClr val="0047B6"/>
                </a:solidFill>
                <a:latin typeface="Work Sans" pitchFamily="2" charset="0"/>
              </a:rPr>
              <a:t>parking</a:t>
            </a:r>
            <a:r>
              <a:rPr lang="fi-FI" sz="1600">
                <a:solidFill>
                  <a:srgbClr val="0047B6"/>
                </a:solidFill>
                <a:latin typeface="Work Sans" pitchFamily="2" charset="0"/>
              </a:rPr>
              <a:t> data &amp; </a:t>
            </a:r>
            <a:r>
              <a:rPr lang="fi-FI" sz="1600" err="1">
                <a:solidFill>
                  <a:srgbClr val="0047B6"/>
                </a:solidFill>
                <a:latin typeface="Work Sans" pitchFamily="2" charset="0"/>
              </a:rPr>
              <a:t>updating</a:t>
            </a:r>
            <a:r>
              <a:rPr lang="fi-FI" sz="1600">
                <a:solidFill>
                  <a:srgbClr val="0047B6"/>
                </a:solidFill>
                <a:latin typeface="Work Sans" pitchFamily="2" charset="0"/>
              </a:rPr>
              <a:t> </a:t>
            </a:r>
            <a:r>
              <a:rPr lang="fi-FI" sz="1600" err="1">
                <a:solidFill>
                  <a:srgbClr val="0047B6"/>
                </a:solidFill>
                <a:latin typeface="Work Sans" pitchFamily="2" charset="0"/>
              </a:rPr>
              <a:t>road</a:t>
            </a:r>
            <a:r>
              <a:rPr lang="fi-FI" sz="1600">
                <a:solidFill>
                  <a:srgbClr val="0047B6"/>
                </a:solidFill>
                <a:latin typeface="Work Sans" pitchFamily="2" charset="0"/>
              </a:rPr>
              <a:t> </a:t>
            </a:r>
            <a:r>
              <a:rPr lang="fi-FI" sz="1600" err="1">
                <a:solidFill>
                  <a:srgbClr val="0047B6"/>
                </a:solidFill>
                <a:latin typeface="Work Sans" pitchFamily="2" charset="0"/>
              </a:rPr>
              <a:t>work</a:t>
            </a:r>
            <a:r>
              <a:rPr lang="fi-FI" sz="1600">
                <a:solidFill>
                  <a:srgbClr val="0047B6"/>
                </a:solidFill>
                <a:latin typeface="Work Sans" pitchFamily="2" charset="0"/>
              </a:rPr>
              <a:t> </a:t>
            </a:r>
            <a:r>
              <a:rPr lang="fi-FI" sz="1600" err="1">
                <a:solidFill>
                  <a:srgbClr val="0047B6"/>
                </a:solidFill>
                <a:latin typeface="Work Sans" pitchFamily="2" charset="0"/>
              </a:rPr>
              <a:t>reporting</a:t>
            </a:r>
            <a:endParaRPr lang="fi-FI" sz="1600">
              <a:solidFill>
                <a:srgbClr val="0047B6"/>
              </a:solidFill>
              <a:latin typeface="Work Sans" pitchFamily="2" charset="0"/>
            </a:endParaRPr>
          </a:p>
          <a:p>
            <a:pPr marL="171450" indent="-171450" algn="ctr">
              <a:buFont typeface="Arial" panose="020B0604020202020204" pitchFamily="34" charset="0"/>
              <a:buChar char="•"/>
            </a:pPr>
            <a:r>
              <a:rPr lang="fi-FI" sz="1600" err="1">
                <a:solidFill>
                  <a:srgbClr val="0047B6"/>
                </a:solidFill>
                <a:latin typeface="Work Sans" pitchFamily="2" charset="0"/>
              </a:rPr>
              <a:t>Process</a:t>
            </a:r>
            <a:r>
              <a:rPr lang="fi-FI" sz="1600">
                <a:solidFill>
                  <a:srgbClr val="0047B6"/>
                </a:solidFill>
                <a:latin typeface="Work Sans" pitchFamily="2" charset="0"/>
              </a:rPr>
              <a:t> to </a:t>
            </a:r>
            <a:r>
              <a:rPr lang="fi-FI" sz="1600" err="1">
                <a:solidFill>
                  <a:srgbClr val="0047B6"/>
                </a:solidFill>
                <a:latin typeface="Work Sans" pitchFamily="2" charset="0"/>
              </a:rPr>
              <a:t>adopt</a:t>
            </a:r>
            <a:r>
              <a:rPr lang="fi-FI" sz="1600">
                <a:solidFill>
                  <a:srgbClr val="0047B6"/>
                </a:solidFill>
                <a:latin typeface="Work Sans" pitchFamily="2" charset="0"/>
              </a:rPr>
              <a:t> to </a:t>
            </a:r>
            <a:r>
              <a:rPr lang="fi-FI" sz="1600" err="1">
                <a:solidFill>
                  <a:srgbClr val="0047B6"/>
                </a:solidFill>
                <a:latin typeface="Work Sans" pitchFamily="2" charset="0"/>
              </a:rPr>
              <a:t>changing</a:t>
            </a:r>
            <a:r>
              <a:rPr lang="fi-FI" sz="1600">
                <a:solidFill>
                  <a:srgbClr val="0047B6"/>
                </a:solidFill>
                <a:latin typeface="Work Sans" pitchFamily="2" charset="0"/>
              </a:rPr>
              <a:t> </a:t>
            </a:r>
            <a:r>
              <a:rPr lang="fi-FI" sz="1600" err="1">
                <a:solidFill>
                  <a:srgbClr val="0047B6"/>
                </a:solidFill>
                <a:latin typeface="Work Sans" pitchFamily="2" charset="0"/>
              </a:rPr>
              <a:t>legislation</a:t>
            </a:r>
            <a:r>
              <a:rPr lang="fi-FI" sz="1600">
                <a:solidFill>
                  <a:srgbClr val="0047B6"/>
                </a:solidFill>
                <a:latin typeface="Work Sans" pitchFamily="2" charset="0"/>
              </a:rPr>
              <a:t> &amp; </a:t>
            </a:r>
            <a:r>
              <a:rPr lang="fi-FI" sz="1600" err="1">
                <a:solidFill>
                  <a:srgbClr val="0047B6"/>
                </a:solidFill>
                <a:latin typeface="Work Sans" pitchFamily="2" charset="0"/>
              </a:rPr>
              <a:t>updates</a:t>
            </a:r>
            <a:endParaRPr lang="fi-FI" sz="1600">
              <a:solidFill>
                <a:srgbClr val="0047B6"/>
              </a:solidFill>
              <a:latin typeface="Work Sans" pitchFamily="2" charset="0"/>
            </a:endParaRPr>
          </a:p>
          <a:p>
            <a:pPr marL="171450" indent="-171450" algn="ctr">
              <a:buFont typeface="Arial" panose="020B0604020202020204" pitchFamily="34" charset="0"/>
              <a:buChar char="•"/>
            </a:pPr>
            <a:r>
              <a:rPr lang="fi-FI" sz="1600" err="1">
                <a:solidFill>
                  <a:srgbClr val="0047B6"/>
                </a:solidFill>
                <a:latin typeface="Work Sans" pitchFamily="2" charset="0"/>
              </a:rPr>
              <a:t>Process</a:t>
            </a:r>
            <a:r>
              <a:rPr lang="fi-FI" sz="1600">
                <a:solidFill>
                  <a:srgbClr val="0047B6"/>
                </a:solidFill>
                <a:latin typeface="Work Sans" pitchFamily="2" charset="0"/>
              </a:rPr>
              <a:t> for </a:t>
            </a:r>
            <a:r>
              <a:rPr lang="fi-FI" sz="1600" err="1">
                <a:solidFill>
                  <a:srgbClr val="0047B6"/>
                </a:solidFill>
                <a:latin typeface="Work Sans" pitchFamily="2" charset="0"/>
              </a:rPr>
              <a:t>sharing</a:t>
            </a:r>
            <a:r>
              <a:rPr lang="fi-FI" sz="1600">
                <a:solidFill>
                  <a:srgbClr val="0047B6"/>
                </a:solidFill>
                <a:latin typeface="Work Sans" pitchFamily="2" charset="0"/>
              </a:rPr>
              <a:t> data </a:t>
            </a:r>
            <a:r>
              <a:rPr lang="fi-FI" sz="1600" err="1">
                <a:solidFill>
                  <a:srgbClr val="0047B6"/>
                </a:solidFill>
                <a:latin typeface="Work Sans" pitchFamily="2" charset="0"/>
              </a:rPr>
              <a:t>with</a:t>
            </a:r>
            <a:r>
              <a:rPr lang="fi-FI" sz="1600">
                <a:solidFill>
                  <a:srgbClr val="0047B6"/>
                </a:solidFill>
                <a:latin typeface="Work Sans" pitchFamily="2" charset="0"/>
              </a:rPr>
              <a:t> Espoo (</a:t>
            </a:r>
            <a:r>
              <a:rPr lang="fi-FI" sz="1600" err="1">
                <a:solidFill>
                  <a:srgbClr val="0047B6"/>
                </a:solidFill>
                <a:latin typeface="Work Sans" pitchFamily="2" charset="0"/>
              </a:rPr>
              <a:t>guidelines</a:t>
            </a:r>
            <a:r>
              <a:rPr lang="fi-FI" sz="1600">
                <a:solidFill>
                  <a:srgbClr val="0047B6"/>
                </a:solidFill>
                <a:latin typeface="Work Sans" pitchFamily="2" charset="0"/>
              </a:rPr>
              <a:t> &amp; </a:t>
            </a:r>
            <a:r>
              <a:rPr lang="fi-FI" sz="1600" err="1">
                <a:solidFill>
                  <a:srgbClr val="0047B6"/>
                </a:solidFill>
                <a:latin typeface="Work Sans" pitchFamily="2" charset="0"/>
              </a:rPr>
              <a:t>standardized</a:t>
            </a:r>
            <a:r>
              <a:rPr lang="fi-FI" sz="1600">
                <a:solidFill>
                  <a:srgbClr val="0047B6"/>
                </a:solidFill>
                <a:latin typeface="Work Sans" pitchFamily="2" charset="0"/>
              </a:rPr>
              <a:t> </a:t>
            </a:r>
            <a:r>
              <a:rPr lang="fi-FI" sz="1600" err="1">
                <a:solidFill>
                  <a:srgbClr val="0047B6"/>
                </a:solidFill>
                <a:latin typeface="Work Sans" pitchFamily="2" charset="0"/>
              </a:rPr>
              <a:t>APIs</a:t>
            </a:r>
            <a:r>
              <a:rPr lang="fi-FI" sz="1600">
                <a:solidFill>
                  <a:srgbClr val="0047B6"/>
                </a:solidFill>
                <a:latin typeface="Work Sans" pitchFamily="2" charset="0"/>
              </a:rPr>
              <a:t>)</a:t>
            </a:r>
          </a:p>
          <a:p>
            <a:pPr marL="171450" indent="-171450" algn="ctr">
              <a:buFont typeface="Arial" panose="020B0604020202020204" pitchFamily="34" charset="0"/>
              <a:buChar char="•"/>
            </a:pPr>
            <a:r>
              <a:rPr lang="fi-FI" sz="1600" err="1">
                <a:solidFill>
                  <a:srgbClr val="0047B6"/>
                </a:solidFill>
                <a:latin typeface="Work Sans" pitchFamily="2" charset="0"/>
              </a:rPr>
              <a:t>Process</a:t>
            </a:r>
            <a:r>
              <a:rPr lang="fi-FI" sz="1600">
                <a:solidFill>
                  <a:srgbClr val="0047B6"/>
                </a:solidFill>
                <a:latin typeface="Work Sans" pitchFamily="2" charset="0"/>
              </a:rPr>
              <a:t> for data </a:t>
            </a:r>
            <a:r>
              <a:rPr lang="fi-FI" sz="1600" err="1">
                <a:solidFill>
                  <a:srgbClr val="0047B6"/>
                </a:solidFill>
                <a:latin typeface="Work Sans" pitchFamily="2" charset="0"/>
              </a:rPr>
              <a:t>stewarding</a:t>
            </a:r>
            <a:r>
              <a:rPr lang="fi-FI" sz="1600">
                <a:solidFill>
                  <a:srgbClr val="0047B6"/>
                </a:solidFill>
                <a:latin typeface="Work Sans" pitchFamily="2" charset="0"/>
              </a:rPr>
              <a:t> (</a:t>
            </a:r>
            <a:r>
              <a:rPr lang="fi-FI" sz="1600" err="1">
                <a:solidFill>
                  <a:srgbClr val="0047B6"/>
                </a:solidFill>
                <a:latin typeface="Work Sans" pitchFamily="2" charset="0"/>
              </a:rPr>
              <a:t>including</a:t>
            </a:r>
            <a:r>
              <a:rPr lang="fi-FI" sz="1600">
                <a:solidFill>
                  <a:srgbClr val="0047B6"/>
                </a:solidFill>
                <a:latin typeface="Work Sans" pitchFamily="2" charset="0"/>
              </a:rPr>
              <a:t> data </a:t>
            </a:r>
            <a:r>
              <a:rPr lang="fi-FI" sz="1600" err="1">
                <a:solidFill>
                  <a:srgbClr val="0047B6"/>
                </a:solidFill>
                <a:latin typeface="Work Sans" pitchFamily="2" charset="0"/>
              </a:rPr>
              <a:t>quality</a:t>
            </a:r>
            <a:r>
              <a:rPr lang="fi-FI" sz="1600">
                <a:solidFill>
                  <a:srgbClr val="0047B6"/>
                </a:solidFill>
                <a:latin typeface="Work Sans" pitchFamily="2" charset="0"/>
              </a:rPr>
              <a:t>, ETL &amp; </a:t>
            </a:r>
            <a:r>
              <a:rPr lang="fi-FI" sz="1600" err="1">
                <a:solidFill>
                  <a:srgbClr val="0047B6"/>
                </a:solidFill>
                <a:latin typeface="Work Sans" pitchFamily="2" charset="0"/>
              </a:rPr>
              <a:t>reuse</a:t>
            </a:r>
            <a:r>
              <a:rPr lang="fi-FI" sz="1600">
                <a:solidFill>
                  <a:srgbClr val="0047B6"/>
                </a:solidFill>
                <a:latin typeface="Work Sans" pitchFamily="2" charset="0"/>
              </a:rPr>
              <a:t>)</a:t>
            </a:r>
          </a:p>
          <a:p>
            <a:pPr marL="171450" indent="-171450" algn="ctr">
              <a:buFont typeface="Arial" panose="020B0604020202020204" pitchFamily="34" charset="0"/>
              <a:buChar char="•"/>
            </a:pPr>
            <a:endParaRPr lang="fi-FI" sz="1200">
              <a:solidFill>
                <a:srgbClr val="F0F0F0"/>
              </a:solidFill>
              <a:latin typeface="Work Sans" pitchFamily="2" charset="0"/>
            </a:endParaRPr>
          </a:p>
          <a:p>
            <a:pPr algn="ctr"/>
            <a:endParaRPr lang="fi-FI" sz="1200">
              <a:solidFill>
                <a:srgbClr val="F0F0F0"/>
              </a:solidFill>
              <a:latin typeface="Work Sans" pitchFamily="2" charset="0"/>
            </a:endParaRPr>
          </a:p>
          <a:p>
            <a:pPr algn="ctr"/>
            <a:endParaRPr lang="fi-FI" sz="1200">
              <a:solidFill>
                <a:srgbClr val="F0F0F0"/>
              </a:solidFill>
              <a:latin typeface="Work Sans" pitchFamily="2" charset="0"/>
            </a:endParaRP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054879" y="7427404"/>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10256" y="-1994672"/>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pic>
        <p:nvPicPr>
          <p:cNvPr id="41" name="Picture 40">
            <a:extLst>
              <a:ext uri="{FF2B5EF4-FFF2-40B4-BE49-F238E27FC236}">
                <a16:creationId xmlns:a16="http://schemas.microsoft.com/office/drawing/2014/main" id="{CE44EED8-15F2-41CB-888A-4E77FB6E17AF}"/>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3C6800DE-5D73-41E7-A8A6-68273B72CB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587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EC65F410-50B3-4D7A-9736-B71F40EE8B3E}"/>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sp>
        <p:nvSpPr>
          <p:cNvPr id="35" name="Rectangle: Rounded Corners 34">
            <a:extLst>
              <a:ext uri="{FF2B5EF4-FFF2-40B4-BE49-F238E27FC236}">
                <a16:creationId xmlns:a16="http://schemas.microsoft.com/office/drawing/2014/main" id="{550468B2-F2E9-4D93-911A-FC8F313B0C39}"/>
              </a:ext>
            </a:extLst>
          </p:cNvPr>
          <p:cNvSpPr/>
          <p:nvPr/>
        </p:nvSpPr>
        <p:spPr>
          <a:xfrm>
            <a:off x="-3740966" y="4646647"/>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10405454" y="-2358478"/>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932380" y="-1178501"/>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6720082" y="-1822294"/>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18622316">
            <a:off x="-1347677" y="-1070752"/>
            <a:ext cx="14360686" cy="10431196"/>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193041" y="477581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80312" y="5061527"/>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256396" y="64044"/>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8902167" y="-1078312"/>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7782595">
            <a:off x="148204" y="3140385"/>
            <a:ext cx="5034869" cy="921171"/>
          </a:xfrm>
          <a:prstGeom prst="rect">
            <a:avLst/>
          </a:prstGeom>
          <a:noFill/>
        </p:spPr>
        <p:txBody>
          <a:bodyPr wrap="square" rtlCol="0">
            <a:prstTxWarp prst="textArchUp">
              <a:avLst/>
            </a:prstTxWarp>
            <a:spAutoFit/>
          </a:bodyPr>
          <a:lstStyle/>
          <a:p>
            <a:r>
              <a:rPr lang="fi-FI" sz="7200">
                <a:solidFill>
                  <a:srgbClr val="F0F0F0"/>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4986639" y="784897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1603342" y="8194488"/>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4657263" y="444300"/>
            <a:ext cx="7123523" cy="5980753"/>
          </a:xfrm>
          <a:prstGeom prst="roundRect">
            <a:avLst/>
          </a:prstGeom>
          <a:solidFill>
            <a:srgbClr val="FCA5C7">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a:p>
            <a:pPr algn="ctr"/>
            <a:endParaRPr lang="fi-FI" sz="2400">
              <a:solidFill>
                <a:srgbClr val="0047B6"/>
              </a:solidFill>
              <a:latin typeface="Lato Black" panose="020F0A02020204030203" pitchFamily="34"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processes</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include</a:t>
            </a:r>
            <a:endParaRPr lang="fi-FI" sz="2400" b="1">
              <a:solidFill>
                <a:srgbClr val="0047B6"/>
              </a:solidFill>
              <a:latin typeface="Lato Black" panose="020F0A02020204030203" pitchFamily="34" charset="0"/>
            </a:endParaRPr>
          </a:p>
          <a:p>
            <a:pPr algn="ctr"/>
            <a:endParaRPr lang="fi-FI" sz="2400" b="1">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b="1" err="1">
                <a:solidFill>
                  <a:srgbClr val="0047B6"/>
                </a:solidFill>
                <a:latin typeface="Lato Black" panose="020F0A02020204030203" pitchFamily="34" charset="0"/>
              </a:rPr>
              <a:t>Process</a:t>
            </a:r>
            <a:r>
              <a:rPr lang="fi-FI" sz="2400" b="1">
                <a:solidFill>
                  <a:srgbClr val="0047B6"/>
                </a:solidFill>
                <a:latin typeface="Lato Black" panose="020F0A02020204030203" pitchFamily="34" charset="0"/>
              </a:rPr>
              <a:t> to </a:t>
            </a:r>
            <a:r>
              <a:rPr lang="fi-FI" sz="2400" b="1" err="1">
                <a:solidFill>
                  <a:srgbClr val="0047B6"/>
                </a:solidFill>
                <a:latin typeface="Lato Black" panose="020F0A02020204030203" pitchFamily="34" charset="0"/>
              </a:rPr>
              <a:t>ensure</a:t>
            </a:r>
            <a:r>
              <a:rPr lang="fi-FI" sz="2400" b="1">
                <a:solidFill>
                  <a:srgbClr val="0047B6"/>
                </a:solidFill>
                <a:latin typeface="Lato Black" panose="020F0A02020204030203" pitchFamily="34" charset="0"/>
              </a:rPr>
              <a:t> data </a:t>
            </a:r>
            <a:r>
              <a:rPr lang="fi-FI" sz="2400" b="1" err="1">
                <a:solidFill>
                  <a:srgbClr val="0047B6"/>
                </a:solidFill>
                <a:latin typeface="Lato Black" panose="020F0A02020204030203" pitchFamily="34" charset="0"/>
              </a:rPr>
              <a:t>accessibility</a:t>
            </a:r>
            <a:r>
              <a:rPr lang="fi-FI" sz="2400" b="1">
                <a:solidFill>
                  <a:srgbClr val="0047B6"/>
                </a:solidFill>
                <a:latin typeface="Lato Black" panose="020F0A02020204030203" pitchFamily="34" charset="0"/>
              </a:rPr>
              <a:t> to </a:t>
            </a:r>
            <a:r>
              <a:rPr lang="fi-FI" sz="2400" b="1" err="1">
                <a:solidFill>
                  <a:srgbClr val="0047B6"/>
                </a:solidFill>
                <a:latin typeface="Lato Black" panose="020F0A02020204030203" pitchFamily="34" charset="0"/>
              </a:rPr>
              <a:t>national</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access</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point</a:t>
            </a:r>
            <a:r>
              <a:rPr lang="fi-FI" sz="2400" b="1">
                <a:solidFill>
                  <a:srgbClr val="0047B6"/>
                </a:solidFill>
                <a:latin typeface="Lato Black" panose="020F0A02020204030203" pitchFamily="34" charset="0"/>
              </a:rPr>
              <a:t> (ITS </a:t>
            </a:r>
            <a:r>
              <a:rPr lang="fi-FI" sz="2400" b="1" err="1">
                <a:solidFill>
                  <a:srgbClr val="0047B6"/>
                </a:solidFill>
                <a:latin typeface="Lato Black" panose="020F0A02020204030203" pitchFamily="34" charset="0"/>
              </a:rPr>
              <a:t>directive</a:t>
            </a:r>
            <a:r>
              <a:rPr lang="fi-FI" sz="2400" b="1">
                <a:solidFill>
                  <a:srgbClr val="0047B6"/>
                </a:solidFill>
                <a:latin typeface="Lato Black" panose="020F0A02020204030203" pitchFamily="34" charset="0"/>
              </a:rPr>
              <a:t>, Data </a:t>
            </a:r>
            <a:r>
              <a:rPr lang="fi-FI" sz="2400" b="1" err="1">
                <a:solidFill>
                  <a:srgbClr val="0047B6"/>
                </a:solidFill>
                <a:latin typeface="Lato Black" panose="020F0A02020204030203" pitchFamily="34" charset="0"/>
              </a:rPr>
              <a:t>Governance</a:t>
            </a:r>
            <a:r>
              <a:rPr lang="fi-FI" sz="2400" b="1">
                <a:solidFill>
                  <a:srgbClr val="0047B6"/>
                </a:solidFill>
                <a:latin typeface="Lato Black" panose="020F0A02020204030203" pitchFamily="34" charset="0"/>
              </a:rPr>
              <a:t> Act)</a:t>
            </a:r>
          </a:p>
          <a:p>
            <a:pPr marL="171450" indent="-171450" algn="ctr">
              <a:buFont typeface="Arial" panose="020B0604020202020204" pitchFamily="34" charset="0"/>
              <a:buChar char="•"/>
            </a:pPr>
            <a:r>
              <a:rPr lang="fi-FI" sz="2400" b="1" err="1">
                <a:solidFill>
                  <a:srgbClr val="0047B6"/>
                </a:solidFill>
                <a:latin typeface="Lato Black" panose="020F0A02020204030203" pitchFamily="34" charset="0"/>
              </a:rPr>
              <a:t>Processes</a:t>
            </a:r>
            <a:r>
              <a:rPr lang="fi-FI" sz="2400" b="1">
                <a:solidFill>
                  <a:srgbClr val="0047B6"/>
                </a:solidFill>
                <a:latin typeface="Lato Black" panose="020F0A02020204030203" pitchFamily="34" charset="0"/>
              </a:rPr>
              <a:t> for </a:t>
            </a:r>
            <a:r>
              <a:rPr lang="fi-FI" sz="2400" b="1" err="1">
                <a:solidFill>
                  <a:srgbClr val="0047B6"/>
                </a:solidFill>
                <a:latin typeface="Lato Black" panose="020F0A02020204030203" pitchFamily="34" charset="0"/>
              </a:rPr>
              <a:t>pilot</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cases</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sharing</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paid</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parking</a:t>
            </a:r>
            <a:r>
              <a:rPr lang="fi-FI" sz="2400" b="1">
                <a:solidFill>
                  <a:srgbClr val="0047B6"/>
                </a:solidFill>
                <a:latin typeface="Lato Black" panose="020F0A02020204030203" pitchFamily="34" charset="0"/>
              </a:rPr>
              <a:t> data &amp; </a:t>
            </a:r>
            <a:r>
              <a:rPr lang="fi-FI" sz="2400" b="1" err="1">
                <a:solidFill>
                  <a:srgbClr val="0047B6"/>
                </a:solidFill>
                <a:latin typeface="Lato Black" panose="020F0A02020204030203" pitchFamily="34" charset="0"/>
              </a:rPr>
              <a:t>updating</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road</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work</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reporting</a:t>
            </a:r>
            <a:endParaRPr lang="fi-FI" sz="2400" b="1">
              <a:solidFill>
                <a:srgbClr val="0047B6"/>
              </a:solidFill>
              <a:latin typeface="Lato Black" panose="020F0A02020204030203" pitchFamily="34" charset="0"/>
            </a:endParaRPr>
          </a:p>
          <a:p>
            <a:pPr marL="171450" indent="-171450" algn="ctr">
              <a:buFont typeface="Arial" panose="020B0604020202020204" pitchFamily="34" charset="0"/>
              <a:buChar char="•"/>
            </a:pPr>
            <a:endParaRPr lang="fi-FI" b="1">
              <a:solidFill>
                <a:srgbClr val="0047B6"/>
              </a:solidFill>
              <a:latin typeface="Work Sans" pitchFamily="2" charset="0"/>
            </a:endParaRPr>
          </a:p>
          <a:p>
            <a:pPr marL="171450" indent="-171450" algn="ctr">
              <a:buFont typeface="Arial" panose="020B0604020202020204" pitchFamily="34" charset="0"/>
              <a:buChar char="•"/>
            </a:pPr>
            <a:endParaRPr lang="fi-FI" sz="1200">
              <a:solidFill>
                <a:srgbClr val="F0F0F0"/>
              </a:solidFill>
              <a:latin typeface="Work Sans" pitchFamily="2" charset="0"/>
            </a:endParaRPr>
          </a:p>
          <a:p>
            <a:pPr algn="ctr"/>
            <a:endParaRPr lang="fi-FI" sz="1200">
              <a:solidFill>
                <a:srgbClr val="F0F0F0"/>
              </a:solidFill>
              <a:latin typeface="Work Sans" pitchFamily="2" charset="0"/>
            </a:endParaRPr>
          </a:p>
          <a:p>
            <a:pPr algn="ctr"/>
            <a:endParaRPr lang="fi-FI" sz="1200">
              <a:solidFill>
                <a:srgbClr val="F0F0F0"/>
              </a:solidFill>
              <a:latin typeface="Work Sans" pitchFamily="2" charset="0"/>
            </a:endParaRP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054879" y="7427404"/>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10256" y="-1994672"/>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A2E6CED1-366C-4F3F-83A3-090123817B77}"/>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329A5E-13CE-45CA-A881-F1A637D61BB8}"/>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604AAA2-060C-4B53-B803-64105CF05237}"/>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194D895-576F-42D3-8867-C47A51E398BE}"/>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1355BA2-C1EA-4C82-A0A9-32F85332D091}"/>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EEC9E7A-AAE2-4371-8F3B-568A4299C8A8}"/>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Signpost with solid fill">
            <a:extLst>
              <a:ext uri="{FF2B5EF4-FFF2-40B4-BE49-F238E27FC236}">
                <a16:creationId xmlns:a16="http://schemas.microsoft.com/office/drawing/2014/main" id="{FA7A3CFC-A470-406B-8478-DD1DDA844C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24281" y="4496569"/>
            <a:ext cx="1490056" cy="1490056"/>
          </a:xfrm>
          <a:prstGeom prst="rect">
            <a:avLst/>
          </a:prstGeom>
        </p:spPr>
      </p:pic>
      <p:pic>
        <p:nvPicPr>
          <p:cNvPr id="41" name="Picture 40">
            <a:extLst>
              <a:ext uri="{FF2B5EF4-FFF2-40B4-BE49-F238E27FC236}">
                <a16:creationId xmlns:a16="http://schemas.microsoft.com/office/drawing/2014/main" id="{803AB28F-5953-4301-969E-39AD21762D89}"/>
              </a:ext>
            </a:extLst>
          </p:cNvPr>
          <p:cNvPicPr>
            <a:picLocks noChangeAspect="1"/>
          </p:cNvPicPr>
          <p:nvPr/>
        </p:nvPicPr>
        <p:blipFill>
          <a:blip r:embed="rId7"/>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B65FE7B3-F56B-4E99-927B-7DC3E1F511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602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4DDE2B-88E4-40ED-9467-99A0715986BE}"/>
              </a:ext>
            </a:extLst>
          </p:cNvPr>
          <p:cNvSpPr>
            <a:spLocks noGrp="1"/>
          </p:cNvSpPr>
          <p:nvPr>
            <p:ph type="title"/>
          </p:nvPr>
        </p:nvSpPr>
        <p:spPr>
          <a:xfrm>
            <a:off x="554115" y="-32804"/>
            <a:ext cx="8687388" cy="1325563"/>
          </a:xfrm>
        </p:spPr>
        <p:txBody>
          <a:bodyPr>
            <a:normAutofit/>
          </a:bodyPr>
          <a:lstStyle/>
          <a:p>
            <a:r>
              <a:rPr lang="en-US" sz="4000">
                <a:solidFill>
                  <a:srgbClr val="0047B6"/>
                </a:solidFill>
                <a:latin typeface="Lato Black"/>
                <a:ea typeface="Lato Black"/>
                <a:cs typeface="Lato Black"/>
              </a:rPr>
              <a:t>System map for data sharing future</a:t>
            </a:r>
          </a:p>
        </p:txBody>
      </p:sp>
      <p:sp>
        <p:nvSpPr>
          <p:cNvPr id="5" name="Rectangle: Rounded Corners 4">
            <a:extLst>
              <a:ext uri="{FF2B5EF4-FFF2-40B4-BE49-F238E27FC236}">
                <a16:creationId xmlns:a16="http://schemas.microsoft.com/office/drawing/2014/main" id="{F91519B9-3997-469F-8867-F5D3203252C7}"/>
              </a:ext>
            </a:extLst>
          </p:cNvPr>
          <p:cNvSpPr/>
          <p:nvPr/>
        </p:nvSpPr>
        <p:spPr>
          <a:xfrm>
            <a:off x="554115" y="2068496"/>
            <a:ext cx="2206840" cy="1680569"/>
          </a:xfrm>
          <a:prstGeom prst="roundRect">
            <a:avLst/>
          </a:prstGeom>
          <a:solidFill>
            <a:srgbClr val="004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xtBox 7">
            <a:extLst>
              <a:ext uri="{FF2B5EF4-FFF2-40B4-BE49-F238E27FC236}">
                <a16:creationId xmlns:a16="http://schemas.microsoft.com/office/drawing/2014/main" id="{0ECA1EE9-7B7D-4FA3-84AA-4A74F04A8BD1}"/>
              </a:ext>
            </a:extLst>
          </p:cNvPr>
          <p:cNvSpPr txBox="1"/>
          <p:nvPr/>
        </p:nvSpPr>
        <p:spPr>
          <a:xfrm>
            <a:off x="913577" y="2739227"/>
            <a:ext cx="671979" cy="246221"/>
          </a:xfrm>
          <a:prstGeom prst="rect">
            <a:avLst/>
          </a:prstGeom>
          <a:noFill/>
        </p:spPr>
        <p:txBody>
          <a:bodyPr wrap="none" rtlCol="0">
            <a:spAutoFit/>
          </a:bodyPr>
          <a:lstStyle/>
          <a:p>
            <a:r>
              <a:rPr lang="fi-FI" sz="1000" err="1">
                <a:solidFill>
                  <a:schemeClr val="bg1"/>
                </a:solidFill>
                <a:latin typeface="Lato Black" panose="020F0A02020204030203" pitchFamily="34" charset="0"/>
              </a:rPr>
              <a:t>Vianova</a:t>
            </a:r>
            <a:endParaRPr lang="fi-FI">
              <a:solidFill>
                <a:schemeClr val="bg1"/>
              </a:solidFill>
              <a:latin typeface="Lato Black" panose="020F0A02020204030203" pitchFamily="34" charset="0"/>
            </a:endParaRPr>
          </a:p>
        </p:txBody>
      </p:sp>
      <p:pic>
        <p:nvPicPr>
          <p:cNvPr id="10" name="Graphic 9" descr="Database with solid fill">
            <a:extLst>
              <a:ext uri="{FF2B5EF4-FFF2-40B4-BE49-F238E27FC236}">
                <a16:creationId xmlns:a16="http://schemas.microsoft.com/office/drawing/2014/main" id="{CBEEDA6D-514D-4F62-857A-4854418CC0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687" y="4725788"/>
            <a:ext cx="564725" cy="564725"/>
          </a:xfrm>
          <a:prstGeom prst="rect">
            <a:avLst/>
          </a:prstGeom>
        </p:spPr>
      </p:pic>
      <p:sp>
        <p:nvSpPr>
          <p:cNvPr id="11" name="TextBox 10">
            <a:extLst>
              <a:ext uri="{FF2B5EF4-FFF2-40B4-BE49-F238E27FC236}">
                <a16:creationId xmlns:a16="http://schemas.microsoft.com/office/drawing/2014/main" id="{4CB3E6A6-CE7A-46DE-AF28-219C1145B984}"/>
              </a:ext>
            </a:extLst>
          </p:cNvPr>
          <p:cNvSpPr txBox="1"/>
          <p:nvPr/>
        </p:nvSpPr>
        <p:spPr>
          <a:xfrm>
            <a:off x="572908" y="5307606"/>
            <a:ext cx="619080" cy="215444"/>
          </a:xfrm>
          <a:prstGeom prst="rect">
            <a:avLst/>
          </a:prstGeom>
          <a:noFill/>
        </p:spPr>
        <p:txBody>
          <a:bodyPr wrap="none" rtlCol="0">
            <a:spAutoFit/>
          </a:bodyPr>
          <a:lstStyle/>
          <a:p>
            <a:r>
              <a:rPr lang="fi-FI" sz="800" err="1">
                <a:solidFill>
                  <a:srgbClr val="091C3B"/>
                </a:solidFill>
                <a:latin typeface="Lato Black" panose="020F0A02020204030203" pitchFamily="34" charset="0"/>
              </a:rPr>
              <a:t>EasyPark</a:t>
            </a:r>
            <a:endParaRPr lang="fi-FI" sz="1000">
              <a:solidFill>
                <a:srgbClr val="091C3B"/>
              </a:solidFill>
              <a:latin typeface="Lato Black" panose="020F0A02020204030203" pitchFamily="34" charset="0"/>
            </a:endParaRPr>
          </a:p>
        </p:txBody>
      </p:sp>
      <p:sp>
        <p:nvSpPr>
          <p:cNvPr id="12" name="Rectangle: Rounded Corners 11">
            <a:extLst>
              <a:ext uri="{FF2B5EF4-FFF2-40B4-BE49-F238E27FC236}">
                <a16:creationId xmlns:a16="http://schemas.microsoft.com/office/drawing/2014/main" id="{E33B8F05-5248-4CDF-ABD2-92BF9A03E5BC}"/>
              </a:ext>
            </a:extLst>
          </p:cNvPr>
          <p:cNvSpPr/>
          <p:nvPr/>
        </p:nvSpPr>
        <p:spPr>
          <a:xfrm>
            <a:off x="3080383" y="2929615"/>
            <a:ext cx="1792360" cy="763617"/>
          </a:xfrm>
          <a:prstGeom prst="roundRect">
            <a:avLst/>
          </a:prstGeom>
          <a:solidFill>
            <a:srgbClr val="004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800">
                <a:latin typeface="Work Sans Medium" pitchFamily="2" charset="0"/>
              </a:rPr>
              <a:t>Data Espoo </a:t>
            </a:r>
            <a:r>
              <a:rPr lang="fi-FI" sz="800" err="1">
                <a:latin typeface="Work Sans Medium" pitchFamily="2" charset="0"/>
              </a:rPr>
              <a:t>could</a:t>
            </a:r>
            <a:r>
              <a:rPr lang="fi-FI" sz="800">
                <a:latin typeface="Work Sans Medium" pitchFamily="2" charset="0"/>
              </a:rPr>
              <a:t> </a:t>
            </a:r>
            <a:r>
              <a:rPr lang="fi-FI" sz="800" err="1">
                <a:latin typeface="Work Sans Medium" pitchFamily="2" charset="0"/>
              </a:rPr>
              <a:t>share</a:t>
            </a:r>
            <a:r>
              <a:rPr lang="fi-FI" sz="800">
                <a:latin typeface="Work Sans Medium" pitchFamily="2" charset="0"/>
              </a:rPr>
              <a:t> to </a:t>
            </a:r>
            <a:r>
              <a:rPr lang="fi-FI" sz="800" err="1">
                <a:latin typeface="Work Sans Medium" pitchFamily="2" charset="0"/>
              </a:rPr>
              <a:t>optimize</a:t>
            </a:r>
            <a:r>
              <a:rPr lang="fi-FI" sz="800">
                <a:latin typeface="Work Sans Medium" pitchFamily="2" charset="0"/>
              </a:rPr>
              <a:t> </a:t>
            </a:r>
            <a:r>
              <a:rPr lang="fi-FI" sz="800" err="1">
                <a:latin typeface="Work Sans Medium" pitchFamily="2" charset="0"/>
              </a:rPr>
              <a:t>public</a:t>
            </a:r>
            <a:r>
              <a:rPr lang="fi-FI" sz="800">
                <a:latin typeface="Work Sans Medium" pitchFamily="2" charset="0"/>
              </a:rPr>
              <a:t> transport</a:t>
            </a:r>
            <a:r>
              <a:rPr lang="fi-FI" sz="800">
                <a:latin typeface="Lato Black" panose="020F0A02020204030203" pitchFamily="34" charset="0"/>
              </a:rPr>
              <a:t>: </a:t>
            </a:r>
          </a:p>
          <a:p>
            <a:pPr algn="ctr"/>
            <a:r>
              <a:rPr lang="fi-FI" sz="800" err="1">
                <a:latin typeface="Lato Black" panose="020F0A02020204030203" pitchFamily="34" charset="0"/>
              </a:rPr>
              <a:t>paid</a:t>
            </a:r>
            <a:r>
              <a:rPr lang="fi-FI" sz="800">
                <a:latin typeface="Lato Black" panose="020F0A02020204030203" pitchFamily="34" charset="0"/>
              </a:rPr>
              <a:t> </a:t>
            </a:r>
            <a:r>
              <a:rPr lang="fi-FI" sz="800" err="1">
                <a:latin typeface="Lato Black" panose="020F0A02020204030203" pitchFamily="34" charset="0"/>
              </a:rPr>
              <a:t>parking</a:t>
            </a:r>
            <a:r>
              <a:rPr lang="fi-FI" sz="800">
                <a:latin typeface="Lato Black" panose="020F0A02020204030203" pitchFamily="34" charset="0"/>
              </a:rPr>
              <a:t> </a:t>
            </a:r>
            <a:r>
              <a:rPr lang="fi-FI" sz="800" err="1">
                <a:latin typeface="Lato Black" panose="020F0A02020204030203" pitchFamily="34" charset="0"/>
              </a:rPr>
              <a:t>areas</a:t>
            </a:r>
            <a:r>
              <a:rPr lang="fi-FI" sz="800">
                <a:latin typeface="Lato Black" panose="020F0A02020204030203" pitchFamily="34" charset="0"/>
              </a:rPr>
              <a:t>, </a:t>
            </a:r>
            <a:r>
              <a:rPr lang="fi-FI" sz="800" err="1">
                <a:latin typeface="Lato Black" panose="020F0A02020204030203" pitchFamily="34" charset="0"/>
              </a:rPr>
              <a:t>customer</a:t>
            </a:r>
            <a:r>
              <a:rPr lang="fi-FI" sz="800">
                <a:latin typeface="Lato Black" panose="020F0A02020204030203" pitchFamily="34" charset="0"/>
              </a:rPr>
              <a:t> </a:t>
            </a:r>
            <a:r>
              <a:rPr lang="fi-FI" sz="800" err="1">
                <a:latin typeface="Lato Black" panose="020F0A02020204030203" pitchFamily="34" charset="0"/>
              </a:rPr>
              <a:t>flows</a:t>
            </a:r>
            <a:r>
              <a:rPr lang="fi-FI" sz="800">
                <a:latin typeface="Lato Black" panose="020F0A02020204030203" pitchFamily="34" charset="0"/>
              </a:rPr>
              <a:t> in </a:t>
            </a:r>
            <a:r>
              <a:rPr lang="fi-FI" sz="800" err="1">
                <a:latin typeface="Lato Black" panose="020F0A02020204030203" pitchFamily="34" charset="0"/>
              </a:rPr>
              <a:t>shopping</a:t>
            </a:r>
            <a:r>
              <a:rPr lang="fi-FI" sz="800">
                <a:latin typeface="Lato Black" panose="020F0A02020204030203" pitchFamily="34" charset="0"/>
              </a:rPr>
              <a:t> </a:t>
            </a:r>
            <a:r>
              <a:rPr lang="fi-FI" sz="800" err="1">
                <a:latin typeface="Lato Black" panose="020F0A02020204030203" pitchFamily="34" charset="0"/>
              </a:rPr>
              <a:t>centres</a:t>
            </a:r>
            <a:endParaRPr lang="fi-FI" sz="800">
              <a:latin typeface="Lato Black" panose="020F0A02020204030203" pitchFamily="34" charset="0"/>
            </a:endParaRPr>
          </a:p>
        </p:txBody>
      </p:sp>
      <p:sp>
        <p:nvSpPr>
          <p:cNvPr id="14" name="TextBox 13">
            <a:extLst>
              <a:ext uri="{FF2B5EF4-FFF2-40B4-BE49-F238E27FC236}">
                <a16:creationId xmlns:a16="http://schemas.microsoft.com/office/drawing/2014/main" id="{519BF4C6-B883-4A27-97E0-BC57EFF9FA3C}"/>
              </a:ext>
            </a:extLst>
          </p:cNvPr>
          <p:cNvSpPr txBox="1"/>
          <p:nvPr/>
        </p:nvSpPr>
        <p:spPr>
          <a:xfrm>
            <a:off x="1672958" y="2739226"/>
            <a:ext cx="1000595" cy="246221"/>
          </a:xfrm>
          <a:prstGeom prst="rect">
            <a:avLst/>
          </a:prstGeom>
          <a:noFill/>
        </p:spPr>
        <p:txBody>
          <a:bodyPr wrap="none" rtlCol="0">
            <a:spAutoFit/>
          </a:bodyPr>
          <a:lstStyle/>
          <a:p>
            <a:r>
              <a:rPr lang="fi-FI" sz="1000" err="1">
                <a:solidFill>
                  <a:schemeClr val="bg1"/>
                </a:solidFill>
                <a:latin typeface="Lato Black" panose="020F0A02020204030203" pitchFamily="34" charset="0"/>
              </a:rPr>
              <a:t>Trimble</a:t>
            </a:r>
            <a:r>
              <a:rPr lang="fi-FI" sz="1000">
                <a:solidFill>
                  <a:schemeClr val="bg1"/>
                </a:solidFill>
                <a:latin typeface="Lato Black" panose="020F0A02020204030203" pitchFamily="34" charset="0"/>
              </a:rPr>
              <a:t> </a:t>
            </a:r>
            <a:r>
              <a:rPr lang="fi-FI" sz="1000" err="1">
                <a:solidFill>
                  <a:schemeClr val="bg1"/>
                </a:solidFill>
                <a:latin typeface="Lato Black" panose="020F0A02020204030203" pitchFamily="34" charset="0"/>
              </a:rPr>
              <a:t>Locus</a:t>
            </a:r>
            <a:endParaRPr lang="fi-FI" sz="1000">
              <a:solidFill>
                <a:schemeClr val="bg1"/>
              </a:solidFill>
              <a:latin typeface="Lato Black" panose="020F0A02020204030203" pitchFamily="34" charset="0"/>
            </a:endParaRPr>
          </a:p>
        </p:txBody>
      </p:sp>
      <p:pic>
        <p:nvPicPr>
          <p:cNvPr id="15" name="Graphic 14" descr="Database with solid fill">
            <a:extLst>
              <a:ext uri="{FF2B5EF4-FFF2-40B4-BE49-F238E27FC236}">
                <a16:creationId xmlns:a16="http://schemas.microsoft.com/office/drawing/2014/main" id="{4C7CD386-472C-48B4-81D8-568B4319F7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602" y="4679938"/>
            <a:ext cx="564725" cy="564725"/>
          </a:xfrm>
          <a:prstGeom prst="rect">
            <a:avLst/>
          </a:prstGeom>
        </p:spPr>
      </p:pic>
      <p:pic>
        <p:nvPicPr>
          <p:cNvPr id="16" name="Graphic 15" descr="Database with solid fill">
            <a:extLst>
              <a:ext uri="{FF2B5EF4-FFF2-40B4-BE49-F238E27FC236}">
                <a16:creationId xmlns:a16="http://schemas.microsoft.com/office/drawing/2014/main" id="{96D8E69D-1851-4D5A-8243-E84A08B20D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7139" y="4690272"/>
            <a:ext cx="564725" cy="564725"/>
          </a:xfrm>
          <a:prstGeom prst="rect">
            <a:avLst/>
          </a:prstGeom>
        </p:spPr>
      </p:pic>
      <p:sp>
        <p:nvSpPr>
          <p:cNvPr id="17" name="TextBox 16">
            <a:extLst>
              <a:ext uri="{FF2B5EF4-FFF2-40B4-BE49-F238E27FC236}">
                <a16:creationId xmlns:a16="http://schemas.microsoft.com/office/drawing/2014/main" id="{25881C00-C182-4EA0-8DE2-92FF8EE961E0}"/>
              </a:ext>
            </a:extLst>
          </p:cNvPr>
          <p:cNvSpPr txBox="1"/>
          <p:nvPr/>
        </p:nvSpPr>
        <p:spPr>
          <a:xfrm>
            <a:off x="1229740" y="5234016"/>
            <a:ext cx="877163" cy="584775"/>
          </a:xfrm>
          <a:prstGeom prst="rect">
            <a:avLst/>
          </a:prstGeom>
          <a:noFill/>
        </p:spPr>
        <p:txBody>
          <a:bodyPr wrap="none" rtlCol="0">
            <a:spAutoFit/>
          </a:bodyPr>
          <a:lstStyle/>
          <a:p>
            <a:pPr algn="ctr"/>
            <a:r>
              <a:rPr lang="fi-FI" sz="800">
                <a:solidFill>
                  <a:srgbClr val="091C3B"/>
                </a:solidFill>
                <a:latin typeface="Lato Black" panose="020F0A02020204030203" pitchFamily="34" charset="0"/>
              </a:rPr>
              <a:t>Espoon </a:t>
            </a:r>
          </a:p>
          <a:p>
            <a:pPr algn="ctr"/>
            <a:r>
              <a:rPr lang="fi-FI" sz="800">
                <a:solidFill>
                  <a:srgbClr val="091C3B"/>
                </a:solidFill>
                <a:latin typeface="Lato Black" panose="020F0A02020204030203" pitchFamily="34" charset="0"/>
              </a:rPr>
              <a:t>Karttapalvelut</a:t>
            </a:r>
          </a:p>
          <a:p>
            <a:pPr algn="ctr"/>
            <a:r>
              <a:rPr lang="fi-FI" sz="800">
                <a:solidFill>
                  <a:srgbClr val="091C3B"/>
                </a:solidFill>
                <a:latin typeface="Lato Black" panose="020F0A02020204030203" pitchFamily="34" charset="0"/>
              </a:rPr>
              <a:t>Espoo </a:t>
            </a:r>
          </a:p>
          <a:p>
            <a:pPr algn="ctr"/>
            <a:r>
              <a:rPr lang="fi-FI" sz="800" err="1">
                <a:solidFill>
                  <a:srgbClr val="091C3B"/>
                </a:solidFill>
                <a:latin typeface="Lato Black" panose="020F0A02020204030203" pitchFamily="34" charset="0"/>
              </a:rPr>
              <a:t>Map</a:t>
            </a:r>
            <a:r>
              <a:rPr lang="fi-FI" sz="800">
                <a:solidFill>
                  <a:srgbClr val="091C3B"/>
                </a:solidFill>
                <a:latin typeface="Lato Black" panose="020F0A02020204030203" pitchFamily="34" charset="0"/>
              </a:rPr>
              <a:t> Services</a:t>
            </a:r>
          </a:p>
        </p:txBody>
      </p:sp>
      <p:sp>
        <p:nvSpPr>
          <p:cNvPr id="18" name="TextBox 17">
            <a:extLst>
              <a:ext uri="{FF2B5EF4-FFF2-40B4-BE49-F238E27FC236}">
                <a16:creationId xmlns:a16="http://schemas.microsoft.com/office/drawing/2014/main" id="{1483F28A-BE6E-4ACB-8C29-10C5F9CEA0A3}"/>
              </a:ext>
            </a:extLst>
          </p:cNvPr>
          <p:cNvSpPr txBox="1"/>
          <p:nvPr/>
        </p:nvSpPr>
        <p:spPr>
          <a:xfrm>
            <a:off x="1961892" y="5234016"/>
            <a:ext cx="1136850" cy="584775"/>
          </a:xfrm>
          <a:prstGeom prst="rect">
            <a:avLst/>
          </a:prstGeom>
          <a:noFill/>
        </p:spPr>
        <p:txBody>
          <a:bodyPr wrap="none" rtlCol="0">
            <a:spAutoFit/>
          </a:bodyPr>
          <a:lstStyle/>
          <a:p>
            <a:pPr algn="ctr"/>
            <a:r>
              <a:rPr lang="fi-FI" sz="800">
                <a:solidFill>
                  <a:srgbClr val="091C3B"/>
                </a:solidFill>
                <a:latin typeface="Lato Black" panose="020F0A02020204030203" pitchFamily="34" charset="0"/>
              </a:rPr>
              <a:t>Pääkaupunkiseudun</a:t>
            </a:r>
          </a:p>
          <a:p>
            <a:pPr algn="ctr"/>
            <a:r>
              <a:rPr lang="fi-FI" sz="800">
                <a:solidFill>
                  <a:srgbClr val="091C3B"/>
                </a:solidFill>
                <a:latin typeface="Lato Black" panose="020F0A02020204030203" pitchFamily="34" charset="0"/>
              </a:rPr>
              <a:t>Palvelukartta</a:t>
            </a:r>
          </a:p>
          <a:p>
            <a:pPr algn="ctr"/>
            <a:r>
              <a:rPr lang="fi-FI" sz="800">
                <a:solidFill>
                  <a:srgbClr val="091C3B"/>
                </a:solidFill>
                <a:latin typeface="Lato Black" panose="020F0A02020204030203" pitchFamily="34" charset="0"/>
              </a:rPr>
              <a:t>Capital </a:t>
            </a:r>
            <a:r>
              <a:rPr lang="fi-FI" sz="800" err="1">
                <a:solidFill>
                  <a:srgbClr val="091C3B"/>
                </a:solidFill>
                <a:latin typeface="Lato Black" panose="020F0A02020204030203" pitchFamily="34" charset="0"/>
              </a:rPr>
              <a:t>region</a:t>
            </a:r>
            <a:endParaRPr lang="fi-FI" sz="800">
              <a:solidFill>
                <a:srgbClr val="091C3B"/>
              </a:solidFill>
              <a:latin typeface="Lato Black" panose="020F0A02020204030203" pitchFamily="34" charset="0"/>
            </a:endParaRPr>
          </a:p>
          <a:p>
            <a:pPr algn="ctr"/>
            <a:r>
              <a:rPr lang="fi-FI" sz="800">
                <a:solidFill>
                  <a:srgbClr val="091C3B"/>
                </a:solidFill>
                <a:latin typeface="Lato Black" panose="020F0A02020204030203" pitchFamily="34" charset="0"/>
              </a:rPr>
              <a:t>Service </a:t>
            </a:r>
            <a:r>
              <a:rPr lang="fi-FI" sz="800" err="1">
                <a:solidFill>
                  <a:srgbClr val="091C3B"/>
                </a:solidFill>
                <a:latin typeface="Lato Black" panose="020F0A02020204030203" pitchFamily="34" charset="0"/>
              </a:rPr>
              <a:t>map</a:t>
            </a:r>
            <a:endParaRPr lang="fi-FI" sz="800">
              <a:solidFill>
                <a:srgbClr val="091C3B"/>
              </a:solidFill>
              <a:latin typeface="Lato Black" panose="020F0A02020204030203" pitchFamily="34" charset="0"/>
            </a:endParaRPr>
          </a:p>
        </p:txBody>
      </p:sp>
      <p:sp>
        <p:nvSpPr>
          <p:cNvPr id="21" name="TextBox 20">
            <a:extLst>
              <a:ext uri="{FF2B5EF4-FFF2-40B4-BE49-F238E27FC236}">
                <a16:creationId xmlns:a16="http://schemas.microsoft.com/office/drawing/2014/main" id="{67E06D00-9F20-4167-9C5E-8952EAF6B5CB}"/>
              </a:ext>
            </a:extLst>
          </p:cNvPr>
          <p:cNvSpPr txBox="1"/>
          <p:nvPr/>
        </p:nvSpPr>
        <p:spPr>
          <a:xfrm>
            <a:off x="4057523" y="5286704"/>
            <a:ext cx="939681" cy="338554"/>
          </a:xfrm>
          <a:prstGeom prst="rect">
            <a:avLst/>
          </a:prstGeom>
          <a:noFill/>
        </p:spPr>
        <p:txBody>
          <a:bodyPr wrap="none" rtlCol="0">
            <a:spAutoFit/>
          </a:bodyPr>
          <a:lstStyle/>
          <a:p>
            <a:pPr algn="ctr"/>
            <a:r>
              <a:rPr lang="fi-FI" sz="800">
                <a:solidFill>
                  <a:srgbClr val="091C3B"/>
                </a:solidFill>
                <a:latin typeface="Lato Black" panose="020F0A02020204030203" pitchFamily="34" charset="0"/>
              </a:rPr>
              <a:t>Reittiopas</a:t>
            </a:r>
          </a:p>
          <a:p>
            <a:pPr algn="ctr"/>
            <a:r>
              <a:rPr lang="fi-FI" sz="800" err="1">
                <a:solidFill>
                  <a:srgbClr val="091C3B"/>
                </a:solidFill>
                <a:latin typeface="Lato Black" panose="020F0A02020204030203" pitchFamily="34" charset="0"/>
              </a:rPr>
              <a:t>Journey</a:t>
            </a:r>
            <a:r>
              <a:rPr lang="fi-FI" sz="800">
                <a:solidFill>
                  <a:srgbClr val="091C3B"/>
                </a:solidFill>
                <a:latin typeface="Lato Black" panose="020F0A02020204030203" pitchFamily="34" charset="0"/>
              </a:rPr>
              <a:t> </a:t>
            </a:r>
            <a:r>
              <a:rPr lang="fi-FI" sz="800" err="1">
                <a:solidFill>
                  <a:srgbClr val="091C3B"/>
                </a:solidFill>
                <a:latin typeface="Lato Black" panose="020F0A02020204030203" pitchFamily="34" charset="0"/>
              </a:rPr>
              <a:t>planner</a:t>
            </a:r>
            <a:endParaRPr lang="fi-FI" sz="800">
              <a:solidFill>
                <a:srgbClr val="091C3B"/>
              </a:solidFill>
              <a:latin typeface="Lato Black" panose="020F0A02020204030203" pitchFamily="34" charset="0"/>
            </a:endParaRPr>
          </a:p>
        </p:txBody>
      </p:sp>
      <p:sp>
        <p:nvSpPr>
          <p:cNvPr id="24" name="TextBox 23">
            <a:extLst>
              <a:ext uri="{FF2B5EF4-FFF2-40B4-BE49-F238E27FC236}">
                <a16:creationId xmlns:a16="http://schemas.microsoft.com/office/drawing/2014/main" id="{AF62E083-62DB-44C4-9D8C-7FC0C21A690B}"/>
              </a:ext>
            </a:extLst>
          </p:cNvPr>
          <p:cNvSpPr txBox="1"/>
          <p:nvPr/>
        </p:nvSpPr>
        <p:spPr>
          <a:xfrm>
            <a:off x="3112804" y="5256635"/>
            <a:ext cx="825868" cy="338554"/>
          </a:xfrm>
          <a:prstGeom prst="rect">
            <a:avLst/>
          </a:prstGeom>
          <a:noFill/>
        </p:spPr>
        <p:txBody>
          <a:bodyPr wrap="none" rtlCol="0">
            <a:spAutoFit/>
          </a:bodyPr>
          <a:lstStyle/>
          <a:p>
            <a:pPr algn="ctr"/>
            <a:r>
              <a:rPr lang="fi-FI" sz="800">
                <a:solidFill>
                  <a:srgbClr val="091C3B"/>
                </a:solidFill>
                <a:latin typeface="Lato Black" panose="020F0A02020204030203" pitchFamily="34" charset="0"/>
              </a:rPr>
              <a:t>HSL </a:t>
            </a:r>
            <a:r>
              <a:rPr lang="fi-FI" sz="800" err="1">
                <a:solidFill>
                  <a:srgbClr val="091C3B"/>
                </a:solidFill>
                <a:latin typeface="Lato Black" panose="020F0A02020204030203" pitchFamily="34" charset="0"/>
              </a:rPr>
              <a:t>interface</a:t>
            </a:r>
            <a:endParaRPr lang="fi-FI" sz="800">
              <a:solidFill>
                <a:srgbClr val="091C3B"/>
              </a:solidFill>
              <a:latin typeface="Lato Black" panose="020F0A02020204030203" pitchFamily="34" charset="0"/>
            </a:endParaRPr>
          </a:p>
          <a:p>
            <a:pPr algn="ctr"/>
            <a:r>
              <a:rPr lang="fi-FI" sz="800">
                <a:solidFill>
                  <a:srgbClr val="091C3B"/>
                </a:solidFill>
                <a:latin typeface="Lato Black" panose="020F0A02020204030203" pitchFamily="34" charset="0"/>
              </a:rPr>
              <a:t>For open data</a:t>
            </a:r>
          </a:p>
        </p:txBody>
      </p:sp>
      <p:pic>
        <p:nvPicPr>
          <p:cNvPr id="25" name="Graphic 24" descr="Database with solid fill">
            <a:extLst>
              <a:ext uri="{FF2B5EF4-FFF2-40B4-BE49-F238E27FC236}">
                <a16:creationId xmlns:a16="http://schemas.microsoft.com/office/drawing/2014/main" id="{95EAA61B-7D30-4C9D-ABE7-D8252153FD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1147" y="4696988"/>
            <a:ext cx="564725" cy="564725"/>
          </a:xfrm>
          <a:prstGeom prst="rect">
            <a:avLst/>
          </a:prstGeom>
        </p:spPr>
      </p:pic>
      <p:pic>
        <p:nvPicPr>
          <p:cNvPr id="26" name="Graphic 25" descr="Database with solid fill">
            <a:extLst>
              <a:ext uri="{FF2B5EF4-FFF2-40B4-BE49-F238E27FC236}">
                <a16:creationId xmlns:a16="http://schemas.microsoft.com/office/drawing/2014/main" id="{356B9B30-8C26-4D5D-8470-1D03FAD920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9500" y="2930444"/>
            <a:ext cx="736792" cy="736792"/>
          </a:xfrm>
          <a:prstGeom prst="rect">
            <a:avLst/>
          </a:prstGeom>
        </p:spPr>
      </p:pic>
      <p:pic>
        <p:nvPicPr>
          <p:cNvPr id="27" name="Graphic 26" descr="Database with solid fill">
            <a:extLst>
              <a:ext uri="{FF2B5EF4-FFF2-40B4-BE49-F238E27FC236}">
                <a16:creationId xmlns:a16="http://schemas.microsoft.com/office/drawing/2014/main" id="{4BA9E6C6-B15E-445C-9D21-28B3710F29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8764" y="2930444"/>
            <a:ext cx="736792" cy="736792"/>
          </a:xfrm>
          <a:prstGeom prst="rect">
            <a:avLst/>
          </a:prstGeom>
        </p:spPr>
      </p:pic>
      <p:pic>
        <p:nvPicPr>
          <p:cNvPr id="28" name="Graphic 27" descr="Database with solid fill">
            <a:extLst>
              <a:ext uri="{FF2B5EF4-FFF2-40B4-BE49-F238E27FC236}">
                <a16:creationId xmlns:a16="http://schemas.microsoft.com/office/drawing/2014/main" id="{624BC20E-6361-48FE-92DA-F4026B5DE5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8106" y="4698127"/>
            <a:ext cx="564726" cy="564726"/>
          </a:xfrm>
          <a:prstGeom prst="rect">
            <a:avLst/>
          </a:prstGeom>
        </p:spPr>
      </p:pic>
      <p:pic>
        <p:nvPicPr>
          <p:cNvPr id="29" name="Graphic 28" descr="Database with solid fill">
            <a:extLst>
              <a:ext uri="{FF2B5EF4-FFF2-40B4-BE49-F238E27FC236}">
                <a16:creationId xmlns:a16="http://schemas.microsoft.com/office/drawing/2014/main" id="{40A70ED0-A717-491B-A250-FC270C1374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6128" y="4696988"/>
            <a:ext cx="564726" cy="564726"/>
          </a:xfrm>
          <a:prstGeom prst="rect">
            <a:avLst/>
          </a:prstGeom>
        </p:spPr>
      </p:pic>
      <p:sp>
        <p:nvSpPr>
          <p:cNvPr id="30" name="TextBox 29">
            <a:extLst>
              <a:ext uri="{FF2B5EF4-FFF2-40B4-BE49-F238E27FC236}">
                <a16:creationId xmlns:a16="http://schemas.microsoft.com/office/drawing/2014/main" id="{D79447D1-CA34-4029-BB9F-758324DDFE6B}"/>
              </a:ext>
            </a:extLst>
          </p:cNvPr>
          <p:cNvSpPr txBox="1"/>
          <p:nvPr/>
        </p:nvSpPr>
        <p:spPr>
          <a:xfrm>
            <a:off x="5319733" y="5286704"/>
            <a:ext cx="816249" cy="461665"/>
          </a:xfrm>
          <a:prstGeom prst="rect">
            <a:avLst/>
          </a:prstGeom>
          <a:noFill/>
        </p:spPr>
        <p:txBody>
          <a:bodyPr wrap="none" rtlCol="0">
            <a:spAutoFit/>
          </a:bodyPr>
          <a:lstStyle/>
          <a:p>
            <a:pPr algn="ctr"/>
            <a:r>
              <a:rPr lang="fi-FI" sz="800" err="1">
                <a:solidFill>
                  <a:srgbClr val="091C3B"/>
                </a:solidFill>
                <a:latin typeface="Lato Black" panose="020F0A02020204030203" pitchFamily="34" charset="0"/>
              </a:rPr>
              <a:t>Traffic</a:t>
            </a:r>
            <a:r>
              <a:rPr lang="fi-FI" sz="800">
                <a:solidFill>
                  <a:srgbClr val="091C3B"/>
                </a:solidFill>
                <a:latin typeface="Lato Black" panose="020F0A02020204030203" pitchFamily="34" charset="0"/>
              </a:rPr>
              <a:t> data </a:t>
            </a:r>
          </a:p>
          <a:p>
            <a:pPr algn="ctr"/>
            <a:r>
              <a:rPr lang="fi-FI" sz="800" err="1">
                <a:solidFill>
                  <a:srgbClr val="091C3B"/>
                </a:solidFill>
                <a:latin typeface="Lato Black" panose="020F0A02020204030203" pitchFamily="34" charset="0"/>
              </a:rPr>
              <a:t>ecosystem</a:t>
            </a:r>
            <a:r>
              <a:rPr lang="fi-FI" sz="800">
                <a:solidFill>
                  <a:srgbClr val="091C3B"/>
                </a:solidFill>
                <a:latin typeface="Lato Black" panose="020F0A02020204030203" pitchFamily="34" charset="0"/>
              </a:rPr>
              <a:t> </a:t>
            </a:r>
            <a:r>
              <a:rPr lang="fi-FI" sz="800" err="1">
                <a:solidFill>
                  <a:srgbClr val="091C3B"/>
                </a:solidFill>
                <a:latin typeface="Lato Black" panose="020F0A02020204030203" pitchFamily="34" charset="0"/>
              </a:rPr>
              <a:t>by</a:t>
            </a:r>
            <a:endParaRPr lang="fi-FI" sz="800">
              <a:solidFill>
                <a:srgbClr val="091C3B"/>
              </a:solidFill>
              <a:latin typeface="Lato Black" panose="020F0A02020204030203" pitchFamily="34" charset="0"/>
            </a:endParaRPr>
          </a:p>
          <a:p>
            <a:pPr algn="ctr"/>
            <a:r>
              <a:rPr lang="fi-FI" sz="800" err="1">
                <a:solidFill>
                  <a:srgbClr val="091C3B"/>
                </a:solidFill>
                <a:latin typeface="Lato Black" panose="020F0A02020204030203" pitchFamily="34" charset="0"/>
              </a:rPr>
              <a:t>Fintraffic</a:t>
            </a:r>
            <a:endParaRPr lang="fi-FI" sz="800">
              <a:solidFill>
                <a:srgbClr val="091C3B"/>
              </a:solidFill>
              <a:latin typeface="Lato Black" panose="020F0A02020204030203" pitchFamily="34" charset="0"/>
            </a:endParaRPr>
          </a:p>
        </p:txBody>
      </p:sp>
      <p:pic>
        <p:nvPicPr>
          <p:cNvPr id="31" name="Graphic 30" descr="Database with solid fill">
            <a:extLst>
              <a:ext uri="{FF2B5EF4-FFF2-40B4-BE49-F238E27FC236}">
                <a16:creationId xmlns:a16="http://schemas.microsoft.com/office/drawing/2014/main" id="{CEFDFD95-3831-4539-B94E-81EE24738D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862" y="5312825"/>
            <a:ext cx="564727" cy="564727"/>
          </a:xfrm>
          <a:prstGeom prst="rect">
            <a:avLst/>
          </a:prstGeom>
        </p:spPr>
      </p:pic>
      <p:sp>
        <p:nvSpPr>
          <p:cNvPr id="32" name="TextBox 31">
            <a:extLst>
              <a:ext uri="{FF2B5EF4-FFF2-40B4-BE49-F238E27FC236}">
                <a16:creationId xmlns:a16="http://schemas.microsoft.com/office/drawing/2014/main" id="{B9182993-9265-4788-BFBE-1017B19586F6}"/>
              </a:ext>
            </a:extLst>
          </p:cNvPr>
          <p:cNvSpPr txBox="1"/>
          <p:nvPr/>
        </p:nvSpPr>
        <p:spPr>
          <a:xfrm>
            <a:off x="7421006" y="5900809"/>
            <a:ext cx="514885" cy="215444"/>
          </a:xfrm>
          <a:prstGeom prst="rect">
            <a:avLst/>
          </a:prstGeom>
          <a:noFill/>
        </p:spPr>
        <p:txBody>
          <a:bodyPr wrap="none" rtlCol="0">
            <a:spAutoFit/>
          </a:bodyPr>
          <a:lstStyle/>
          <a:p>
            <a:pPr algn="ctr"/>
            <a:r>
              <a:rPr lang="fi-FI" sz="800">
                <a:solidFill>
                  <a:srgbClr val="091C3B"/>
                </a:solidFill>
                <a:latin typeface="Lato Black" panose="020F0A02020204030203" pitchFamily="34" charset="0"/>
              </a:rPr>
              <a:t>Google</a:t>
            </a:r>
          </a:p>
        </p:txBody>
      </p:sp>
      <p:pic>
        <p:nvPicPr>
          <p:cNvPr id="34" name="Graphic 33" descr="Database with solid fill">
            <a:extLst>
              <a:ext uri="{FF2B5EF4-FFF2-40B4-BE49-F238E27FC236}">
                <a16:creationId xmlns:a16="http://schemas.microsoft.com/office/drawing/2014/main" id="{490B34B1-74DB-402E-A534-3F9774BBEE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1914" y="5312824"/>
            <a:ext cx="564727" cy="564727"/>
          </a:xfrm>
          <a:prstGeom prst="rect">
            <a:avLst/>
          </a:prstGeom>
        </p:spPr>
      </p:pic>
      <p:sp>
        <p:nvSpPr>
          <p:cNvPr id="35" name="TextBox 34">
            <a:extLst>
              <a:ext uri="{FF2B5EF4-FFF2-40B4-BE49-F238E27FC236}">
                <a16:creationId xmlns:a16="http://schemas.microsoft.com/office/drawing/2014/main" id="{82B8F473-FDB9-4FEA-A86A-6B56F92328A3}"/>
              </a:ext>
            </a:extLst>
          </p:cNvPr>
          <p:cNvSpPr txBox="1"/>
          <p:nvPr/>
        </p:nvSpPr>
        <p:spPr>
          <a:xfrm>
            <a:off x="8111914" y="5902177"/>
            <a:ext cx="601447" cy="215444"/>
          </a:xfrm>
          <a:prstGeom prst="rect">
            <a:avLst/>
          </a:prstGeom>
          <a:noFill/>
        </p:spPr>
        <p:txBody>
          <a:bodyPr wrap="none" rtlCol="0">
            <a:spAutoFit/>
          </a:bodyPr>
          <a:lstStyle/>
          <a:p>
            <a:pPr algn="ctr"/>
            <a:r>
              <a:rPr lang="fi-FI" sz="800" err="1">
                <a:solidFill>
                  <a:srgbClr val="091C3B"/>
                </a:solidFill>
                <a:latin typeface="Lato Black" panose="020F0A02020204030203" pitchFamily="34" charset="0"/>
              </a:rPr>
              <a:t>TomTom</a:t>
            </a:r>
            <a:endParaRPr lang="fi-FI" sz="800">
              <a:solidFill>
                <a:srgbClr val="091C3B"/>
              </a:solidFill>
              <a:latin typeface="Lato Black" panose="020F0A02020204030203" pitchFamily="34" charset="0"/>
            </a:endParaRPr>
          </a:p>
        </p:txBody>
      </p:sp>
      <p:pic>
        <p:nvPicPr>
          <p:cNvPr id="36" name="Graphic 35" descr="Database with solid fill">
            <a:extLst>
              <a:ext uri="{FF2B5EF4-FFF2-40B4-BE49-F238E27FC236}">
                <a16:creationId xmlns:a16="http://schemas.microsoft.com/office/drawing/2014/main" id="{6349E263-0F0E-4968-BFA0-DC8D1129B7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5900" y="5303116"/>
            <a:ext cx="564727" cy="564727"/>
          </a:xfrm>
          <a:prstGeom prst="rect">
            <a:avLst/>
          </a:prstGeom>
        </p:spPr>
      </p:pic>
      <p:sp>
        <p:nvSpPr>
          <p:cNvPr id="37" name="TextBox 36">
            <a:extLst>
              <a:ext uri="{FF2B5EF4-FFF2-40B4-BE49-F238E27FC236}">
                <a16:creationId xmlns:a16="http://schemas.microsoft.com/office/drawing/2014/main" id="{42122903-6583-43FE-9BA0-23DFD1EC2A9C}"/>
              </a:ext>
            </a:extLst>
          </p:cNvPr>
          <p:cNvSpPr txBox="1"/>
          <p:nvPr/>
        </p:nvSpPr>
        <p:spPr>
          <a:xfrm>
            <a:off x="6702054" y="5830628"/>
            <a:ext cx="604653" cy="338554"/>
          </a:xfrm>
          <a:prstGeom prst="rect">
            <a:avLst/>
          </a:prstGeom>
          <a:noFill/>
        </p:spPr>
        <p:txBody>
          <a:bodyPr wrap="none" rtlCol="0">
            <a:spAutoFit/>
          </a:bodyPr>
          <a:lstStyle/>
          <a:p>
            <a:pPr algn="ctr"/>
            <a:r>
              <a:rPr lang="fi-FI" sz="800" err="1">
                <a:solidFill>
                  <a:srgbClr val="091C3B"/>
                </a:solidFill>
                <a:latin typeface="Lato Black" panose="020F0A02020204030203" pitchFamily="34" charset="0"/>
              </a:rPr>
              <a:t>Finnish</a:t>
            </a:r>
            <a:r>
              <a:rPr lang="fi-FI" sz="800">
                <a:solidFill>
                  <a:srgbClr val="091C3B"/>
                </a:solidFill>
                <a:latin typeface="Lato Black" panose="020F0A02020204030203" pitchFamily="34" charset="0"/>
              </a:rPr>
              <a:t> </a:t>
            </a:r>
          </a:p>
          <a:p>
            <a:pPr algn="ctr"/>
            <a:r>
              <a:rPr lang="fi-FI" sz="800" err="1">
                <a:solidFill>
                  <a:srgbClr val="091C3B"/>
                </a:solidFill>
                <a:latin typeface="Lato Black" panose="020F0A02020204030203" pitchFamily="34" charset="0"/>
              </a:rPr>
              <a:t>Railways</a:t>
            </a:r>
            <a:endParaRPr lang="fi-FI" sz="800">
              <a:solidFill>
                <a:srgbClr val="091C3B"/>
              </a:solidFill>
              <a:latin typeface="Lato Black" panose="020F0A02020204030203" pitchFamily="34" charset="0"/>
            </a:endParaRPr>
          </a:p>
        </p:txBody>
      </p:sp>
      <p:sp>
        <p:nvSpPr>
          <p:cNvPr id="38" name="TextBox 37">
            <a:extLst>
              <a:ext uri="{FF2B5EF4-FFF2-40B4-BE49-F238E27FC236}">
                <a16:creationId xmlns:a16="http://schemas.microsoft.com/office/drawing/2014/main" id="{D743D709-9747-4E3A-9AB7-387CB64AD28D}"/>
              </a:ext>
            </a:extLst>
          </p:cNvPr>
          <p:cNvSpPr txBox="1"/>
          <p:nvPr/>
        </p:nvSpPr>
        <p:spPr>
          <a:xfrm>
            <a:off x="824613" y="2353285"/>
            <a:ext cx="1665841" cy="400110"/>
          </a:xfrm>
          <a:prstGeom prst="rect">
            <a:avLst/>
          </a:prstGeom>
          <a:noFill/>
        </p:spPr>
        <p:txBody>
          <a:bodyPr wrap="none" rtlCol="0">
            <a:spAutoFit/>
          </a:bodyPr>
          <a:lstStyle/>
          <a:p>
            <a:pPr algn="ctr"/>
            <a:r>
              <a:rPr lang="fi-FI" sz="1000" err="1">
                <a:solidFill>
                  <a:schemeClr val="bg1"/>
                </a:solidFill>
                <a:latin typeface="Lato Black" panose="020F0A02020204030203" pitchFamily="34" charset="0"/>
              </a:rPr>
              <a:t>Dashboards</a:t>
            </a:r>
            <a:r>
              <a:rPr lang="fi-FI" sz="1000">
                <a:solidFill>
                  <a:schemeClr val="bg1"/>
                </a:solidFill>
                <a:latin typeface="Lato Black" panose="020F0A02020204030203" pitchFamily="34" charset="0"/>
              </a:rPr>
              <a:t> Espoo </a:t>
            </a:r>
            <a:r>
              <a:rPr lang="fi-FI" sz="1000" err="1">
                <a:solidFill>
                  <a:schemeClr val="bg1"/>
                </a:solidFill>
                <a:latin typeface="Lato Black" panose="020F0A02020204030203" pitchFamily="34" charset="0"/>
              </a:rPr>
              <a:t>utilize</a:t>
            </a:r>
            <a:r>
              <a:rPr lang="fi-FI" sz="1000">
                <a:solidFill>
                  <a:schemeClr val="bg1"/>
                </a:solidFill>
                <a:latin typeface="Lato Black" panose="020F0A02020204030203" pitchFamily="34" charset="0"/>
              </a:rPr>
              <a:t> </a:t>
            </a:r>
          </a:p>
          <a:p>
            <a:pPr algn="ctr"/>
            <a:r>
              <a:rPr lang="fi-FI" sz="1000">
                <a:solidFill>
                  <a:schemeClr val="bg1"/>
                </a:solidFill>
                <a:latin typeface="Lato Black" panose="020F0A02020204030203" pitchFamily="34" charset="0"/>
              </a:rPr>
              <a:t>in </a:t>
            </a:r>
            <a:r>
              <a:rPr lang="fi-FI" sz="1000" err="1">
                <a:solidFill>
                  <a:schemeClr val="bg1"/>
                </a:solidFill>
                <a:latin typeface="Lato Black" panose="020F0A02020204030203" pitchFamily="34" charset="0"/>
              </a:rPr>
              <a:t>planning</a:t>
            </a:r>
            <a:endParaRPr lang="fi-FI">
              <a:solidFill>
                <a:schemeClr val="bg1"/>
              </a:solidFill>
              <a:latin typeface="Lato Black" panose="020F0A02020204030203" pitchFamily="34" charset="0"/>
            </a:endParaRPr>
          </a:p>
        </p:txBody>
      </p:sp>
      <p:cxnSp>
        <p:nvCxnSpPr>
          <p:cNvPr id="40" name="Connector: Elbow 39">
            <a:extLst>
              <a:ext uri="{FF2B5EF4-FFF2-40B4-BE49-F238E27FC236}">
                <a16:creationId xmlns:a16="http://schemas.microsoft.com/office/drawing/2014/main" id="{965F6493-2344-4ECF-BF42-1D288A060883}"/>
              </a:ext>
            </a:extLst>
          </p:cNvPr>
          <p:cNvCxnSpPr>
            <a:stCxn id="10" idx="0"/>
            <a:endCxn id="5" idx="2"/>
          </p:cNvCxnSpPr>
          <p:nvPr/>
        </p:nvCxnSpPr>
        <p:spPr>
          <a:xfrm rot="5400000" flipH="1" flipV="1">
            <a:off x="779931" y="3848185"/>
            <a:ext cx="976723" cy="7784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EC11750-A4E4-4F28-91E6-7A57D906B325}"/>
              </a:ext>
            </a:extLst>
          </p:cNvPr>
          <p:cNvCxnSpPr>
            <a:stCxn id="16" idx="0"/>
          </p:cNvCxnSpPr>
          <p:nvPr/>
        </p:nvCxnSpPr>
        <p:spPr>
          <a:xfrm rot="16200000" flipV="1">
            <a:off x="1612915" y="3793684"/>
            <a:ext cx="941207" cy="851969"/>
          </a:xfrm>
          <a:prstGeom prst="bentConnector3">
            <a:avLst>
              <a:gd name="adj1" fmla="val 481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3E9570CD-4669-40D8-BC75-90116B942CBC}"/>
              </a:ext>
            </a:extLst>
          </p:cNvPr>
          <p:cNvCxnSpPr>
            <a:stCxn id="15" idx="0"/>
            <a:endCxn id="5" idx="2"/>
          </p:cNvCxnSpPr>
          <p:nvPr/>
        </p:nvCxnSpPr>
        <p:spPr>
          <a:xfrm rot="5400000" flipH="1" flipV="1">
            <a:off x="1191314" y="4213717"/>
            <a:ext cx="930873" cy="15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39FFCAA4-36E6-4001-A52C-8B10C78B7778}"/>
              </a:ext>
            </a:extLst>
          </p:cNvPr>
          <p:cNvCxnSpPr>
            <a:cxnSpLocks/>
            <a:stCxn id="25" idx="0"/>
            <a:endCxn id="5" idx="2"/>
          </p:cNvCxnSpPr>
          <p:nvPr/>
        </p:nvCxnSpPr>
        <p:spPr>
          <a:xfrm rot="16200000" flipV="1">
            <a:off x="2121562" y="3285039"/>
            <a:ext cx="947923" cy="1875975"/>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9045590C-C2BE-46D3-B361-74B84C3F441F}"/>
              </a:ext>
            </a:extLst>
          </p:cNvPr>
          <p:cNvCxnSpPr>
            <a:cxnSpLocks/>
            <a:stCxn id="12" idx="2"/>
            <a:endCxn id="28" idx="1"/>
          </p:cNvCxnSpPr>
          <p:nvPr/>
        </p:nvCxnSpPr>
        <p:spPr>
          <a:xfrm rot="16200000" flipH="1">
            <a:off x="3468705" y="4201089"/>
            <a:ext cx="1287258" cy="2715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4A2811A-CE72-4D67-8F27-2930C490BCE8}"/>
              </a:ext>
            </a:extLst>
          </p:cNvPr>
          <p:cNvCxnSpPr>
            <a:cxnSpLocks/>
            <a:stCxn id="12" idx="2"/>
            <a:endCxn id="25" idx="3"/>
          </p:cNvCxnSpPr>
          <p:nvPr/>
        </p:nvCxnSpPr>
        <p:spPr>
          <a:xfrm rot="5400000">
            <a:off x="3253159" y="4255946"/>
            <a:ext cx="1286119" cy="1606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EB78F545-698A-4197-A247-CB373646576E}"/>
              </a:ext>
            </a:extLst>
          </p:cNvPr>
          <p:cNvSpPr/>
          <p:nvPr/>
        </p:nvSpPr>
        <p:spPr>
          <a:xfrm>
            <a:off x="3086047" y="2125083"/>
            <a:ext cx="1792360" cy="763617"/>
          </a:xfrm>
          <a:prstGeom prst="roundRect">
            <a:avLst/>
          </a:prstGeom>
          <a:solidFill>
            <a:srgbClr val="004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800">
                <a:latin typeface="Work Sans Medium" pitchFamily="2" charset="0"/>
              </a:rPr>
              <a:t>Data Espoo </a:t>
            </a:r>
            <a:r>
              <a:rPr lang="fi-FI" sz="800" err="1">
                <a:latin typeface="Work Sans Medium" pitchFamily="2" charset="0"/>
              </a:rPr>
              <a:t>could</a:t>
            </a:r>
            <a:r>
              <a:rPr lang="fi-FI" sz="800">
                <a:latin typeface="Work Sans Medium" pitchFamily="2" charset="0"/>
              </a:rPr>
              <a:t> </a:t>
            </a:r>
            <a:r>
              <a:rPr lang="fi-FI" sz="800" err="1">
                <a:latin typeface="Work Sans Medium" pitchFamily="2" charset="0"/>
              </a:rPr>
              <a:t>share</a:t>
            </a:r>
            <a:r>
              <a:rPr lang="fi-FI" sz="800">
                <a:latin typeface="Work Sans Medium" pitchFamily="2" charset="0"/>
              </a:rPr>
              <a:t> to </a:t>
            </a:r>
            <a:r>
              <a:rPr lang="fi-FI" sz="800" err="1">
                <a:latin typeface="Work Sans Medium" pitchFamily="2" charset="0"/>
              </a:rPr>
              <a:t>increase</a:t>
            </a:r>
            <a:r>
              <a:rPr lang="fi-FI" sz="800">
                <a:latin typeface="Work Sans Medium" pitchFamily="2" charset="0"/>
              </a:rPr>
              <a:t> </a:t>
            </a:r>
            <a:r>
              <a:rPr lang="fi-FI" sz="800" err="1">
                <a:latin typeface="Work Sans Medium" pitchFamily="2" charset="0"/>
              </a:rPr>
              <a:t>safety</a:t>
            </a:r>
            <a:r>
              <a:rPr lang="fi-FI" sz="800">
                <a:latin typeface="Work Sans Medium" pitchFamily="2" charset="0"/>
              </a:rPr>
              <a:t> &amp; </a:t>
            </a:r>
            <a:r>
              <a:rPr lang="fi-FI" sz="800" err="1">
                <a:latin typeface="Work Sans Medium" pitchFamily="2" charset="0"/>
              </a:rPr>
              <a:t>fulfill</a:t>
            </a:r>
            <a:r>
              <a:rPr lang="fi-FI" sz="800">
                <a:latin typeface="Work Sans Medium" pitchFamily="2" charset="0"/>
              </a:rPr>
              <a:t> </a:t>
            </a:r>
            <a:r>
              <a:rPr lang="fi-FI" sz="800" err="1">
                <a:latin typeface="Work Sans Medium" pitchFamily="2" charset="0"/>
              </a:rPr>
              <a:t>future</a:t>
            </a:r>
            <a:r>
              <a:rPr lang="fi-FI" sz="800">
                <a:latin typeface="Work Sans Medium" pitchFamily="2" charset="0"/>
              </a:rPr>
              <a:t> </a:t>
            </a:r>
            <a:r>
              <a:rPr lang="fi-FI" sz="800" err="1">
                <a:latin typeface="Work Sans Medium" pitchFamily="2" charset="0"/>
              </a:rPr>
              <a:t>legal</a:t>
            </a:r>
            <a:r>
              <a:rPr lang="fi-FI" sz="800">
                <a:latin typeface="Work Sans Medium" pitchFamily="2" charset="0"/>
              </a:rPr>
              <a:t> </a:t>
            </a:r>
            <a:r>
              <a:rPr lang="fi-FI" sz="800" err="1">
                <a:latin typeface="Work Sans Medium" pitchFamily="2" charset="0"/>
              </a:rPr>
              <a:t>requirements</a:t>
            </a:r>
            <a:r>
              <a:rPr lang="fi-FI" sz="800">
                <a:latin typeface="Work Sans Medium" pitchFamily="2" charset="0"/>
              </a:rPr>
              <a:t>: </a:t>
            </a:r>
          </a:p>
          <a:p>
            <a:pPr algn="ctr"/>
            <a:r>
              <a:rPr lang="fi-FI" sz="800" err="1">
                <a:latin typeface="Lato Black" panose="020F0A02020204030203" pitchFamily="34" charset="0"/>
              </a:rPr>
              <a:t>street</a:t>
            </a:r>
            <a:r>
              <a:rPr lang="fi-FI" sz="800">
                <a:latin typeface="Lato Black" panose="020F0A02020204030203" pitchFamily="34" charset="0"/>
              </a:rPr>
              <a:t> </a:t>
            </a:r>
            <a:r>
              <a:rPr lang="fi-FI" sz="800" err="1">
                <a:latin typeface="Lato Black" panose="020F0A02020204030203" pitchFamily="34" charset="0"/>
              </a:rPr>
              <a:t>work</a:t>
            </a:r>
            <a:r>
              <a:rPr lang="fi-FI" sz="800">
                <a:latin typeface="Lato Black" panose="020F0A02020204030203" pitchFamily="34" charset="0"/>
              </a:rPr>
              <a:t>, </a:t>
            </a:r>
            <a:r>
              <a:rPr lang="fi-FI" sz="800" err="1">
                <a:latin typeface="Lato Black" panose="020F0A02020204030203" pitchFamily="34" charset="0"/>
              </a:rPr>
              <a:t>traffic</a:t>
            </a:r>
            <a:r>
              <a:rPr lang="fi-FI" sz="800">
                <a:latin typeface="Lato Black" panose="020F0A02020204030203" pitchFamily="34" charset="0"/>
              </a:rPr>
              <a:t> </a:t>
            </a:r>
            <a:r>
              <a:rPr lang="fi-FI" sz="800" err="1">
                <a:latin typeface="Lato Black" panose="020F0A02020204030203" pitchFamily="34" charset="0"/>
              </a:rPr>
              <a:t>accidents</a:t>
            </a:r>
            <a:r>
              <a:rPr lang="fi-FI" sz="800">
                <a:latin typeface="Lato Black" panose="020F0A02020204030203" pitchFamily="34" charset="0"/>
              </a:rPr>
              <a:t>, </a:t>
            </a:r>
            <a:r>
              <a:rPr lang="fi-FI" sz="800" err="1">
                <a:latin typeface="Lato Black" panose="020F0A02020204030203" pitchFamily="34" charset="0"/>
              </a:rPr>
              <a:t>traffic</a:t>
            </a:r>
            <a:r>
              <a:rPr lang="fi-FI" sz="800">
                <a:latin typeface="Lato Black" panose="020F0A02020204030203" pitchFamily="34" charset="0"/>
              </a:rPr>
              <a:t> </a:t>
            </a:r>
            <a:r>
              <a:rPr lang="fi-FI" sz="800" err="1">
                <a:latin typeface="Lato Black" panose="020F0A02020204030203" pitchFamily="34" charset="0"/>
              </a:rPr>
              <a:t>route</a:t>
            </a:r>
            <a:r>
              <a:rPr lang="fi-FI" sz="800">
                <a:latin typeface="Lato Black" panose="020F0A02020204030203" pitchFamily="34" charset="0"/>
              </a:rPr>
              <a:t> </a:t>
            </a:r>
            <a:r>
              <a:rPr lang="fi-FI" sz="800" err="1">
                <a:latin typeface="Lato Black" panose="020F0A02020204030203" pitchFamily="34" charset="0"/>
              </a:rPr>
              <a:t>abnormalities</a:t>
            </a:r>
            <a:endParaRPr lang="fi-FI" sz="800">
              <a:latin typeface="Lato Black" panose="020F0A02020204030203" pitchFamily="34" charset="0"/>
            </a:endParaRPr>
          </a:p>
        </p:txBody>
      </p:sp>
      <p:cxnSp>
        <p:nvCxnSpPr>
          <p:cNvPr id="67" name="Connector: Elbow 66">
            <a:extLst>
              <a:ext uri="{FF2B5EF4-FFF2-40B4-BE49-F238E27FC236}">
                <a16:creationId xmlns:a16="http://schemas.microsoft.com/office/drawing/2014/main" id="{94710CFA-17CD-448D-B76C-C242A80479B0}"/>
              </a:ext>
            </a:extLst>
          </p:cNvPr>
          <p:cNvCxnSpPr>
            <a:cxnSpLocks/>
            <a:stCxn id="65" idx="3"/>
            <a:endCxn id="29" idx="0"/>
          </p:cNvCxnSpPr>
          <p:nvPr/>
        </p:nvCxnSpPr>
        <p:spPr>
          <a:xfrm>
            <a:off x="4878407" y="2506892"/>
            <a:ext cx="850084" cy="21900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1717DA1-5611-48AE-BFD1-3FFE991B4126}"/>
              </a:ext>
            </a:extLst>
          </p:cNvPr>
          <p:cNvCxnSpPr>
            <a:stCxn id="29" idx="3"/>
            <a:endCxn id="36" idx="0"/>
          </p:cNvCxnSpPr>
          <p:nvPr/>
        </p:nvCxnSpPr>
        <p:spPr>
          <a:xfrm>
            <a:off x="6010854" y="4979351"/>
            <a:ext cx="997410" cy="323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E7A4B6D-1210-43D1-B1AB-6856A6598905}"/>
              </a:ext>
            </a:extLst>
          </p:cNvPr>
          <p:cNvCxnSpPr>
            <a:cxnSpLocks/>
            <a:stCxn id="29" idx="3"/>
            <a:endCxn id="31" idx="0"/>
          </p:cNvCxnSpPr>
          <p:nvPr/>
        </p:nvCxnSpPr>
        <p:spPr>
          <a:xfrm>
            <a:off x="6010854" y="4979351"/>
            <a:ext cx="1617372" cy="3334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696614D-5D2B-460B-831D-A70F4259FA3E}"/>
              </a:ext>
            </a:extLst>
          </p:cNvPr>
          <p:cNvCxnSpPr>
            <a:cxnSpLocks/>
            <a:endCxn id="34" idx="0"/>
          </p:cNvCxnSpPr>
          <p:nvPr/>
        </p:nvCxnSpPr>
        <p:spPr>
          <a:xfrm>
            <a:off x="5885895" y="4979351"/>
            <a:ext cx="2508383" cy="3334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50E47DF1-0FBC-45EA-B2DE-E537D1FFCB65}"/>
              </a:ext>
            </a:extLst>
          </p:cNvPr>
          <p:cNvCxnSpPr>
            <a:stCxn id="29" idx="1"/>
            <a:endCxn id="28" idx="3"/>
          </p:cNvCxnSpPr>
          <p:nvPr/>
        </p:nvCxnSpPr>
        <p:spPr>
          <a:xfrm rot="10800000" flipV="1">
            <a:off x="4812832" y="4979350"/>
            <a:ext cx="633296" cy="11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Graphic 80" descr="Database with solid fill">
            <a:extLst>
              <a:ext uri="{FF2B5EF4-FFF2-40B4-BE49-F238E27FC236}">
                <a16:creationId xmlns:a16="http://schemas.microsoft.com/office/drawing/2014/main" id="{DE653EEE-9569-4F0E-843F-58F12BEEB5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600" y="1187444"/>
            <a:ext cx="564727" cy="564727"/>
          </a:xfrm>
          <a:prstGeom prst="rect">
            <a:avLst/>
          </a:prstGeom>
        </p:spPr>
      </p:pic>
      <p:sp>
        <p:nvSpPr>
          <p:cNvPr id="82" name="TextBox 81">
            <a:extLst>
              <a:ext uri="{FF2B5EF4-FFF2-40B4-BE49-F238E27FC236}">
                <a16:creationId xmlns:a16="http://schemas.microsoft.com/office/drawing/2014/main" id="{E9568694-B131-4058-92B2-5F7E9C238FF2}"/>
              </a:ext>
            </a:extLst>
          </p:cNvPr>
          <p:cNvSpPr txBox="1"/>
          <p:nvPr/>
        </p:nvSpPr>
        <p:spPr>
          <a:xfrm>
            <a:off x="999707" y="1010508"/>
            <a:ext cx="1337226" cy="215444"/>
          </a:xfrm>
          <a:prstGeom prst="rect">
            <a:avLst/>
          </a:prstGeom>
          <a:noFill/>
        </p:spPr>
        <p:txBody>
          <a:bodyPr wrap="none" rtlCol="0">
            <a:spAutoFit/>
          </a:bodyPr>
          <a:lstStyle/>
          <a:p>
            <a:pPr algn="ctr"/>
            <a:r>
              <a:rPr lang="fi-FI" sz="800">
                <a:solidFill>
                  <a:srgbClr val="091C3B"/>
                </a:solidFill>
                <a:latin typeface="Lato Black" panose="020F0A02020204030203" pitchFamily="34" charset="0"/>
              </a:rPr>
              <a:t>Micro </a:t>
            </a:r>
            <a:r>
              <a:rPr lang="fi-FI" sz="800" err="1">
                <a:solidFill>
                  <a:srgbClr val="091C3B"/>
                </a:solidFill>
                <a:latin typeface="Lato Black" panose="020F0A02020204030203" pitchFamily="34" charset="0"/>
              </a:rPr>
              <a:t>mobility</a:t>
            </a:r>
            <a:r>
              <a:rPr lang="fi-FI" sz="800">
                <a:solidFill>
                  <a:srgbClr val="091C3B"/>
                </a:solidFill>
                <a:latin typeface="Lato Black" panose="020F0A02020204030203" pitchFamily="34" charset="0"/>
              </a:rPr>
              <a:t> </a:t>
            </a:r>
            <a:r>
              <a:rPr lang="fi-FI" sz="800" err="1">
                <a:solidFill>
                  <a:srgbClr val="091C3B"/>
                </a:solidFill>
                <a:latin typeface="Lato Black" panose="020F0A02020204030203" pitchFamily="34" charset="0"/>
              </a:rPr>
              <a:t>providers</a:t>
            </a:r>
            <a:endParaRPr lang="fi-FI" sz="800">
              <a:solidFill>
                <a:srgbClr val="091C3B"/>
              </a:solidFill>
              <a:latin typeface="Lato Black" panose="020F0A02020204030203" pitchFamily="34" charset="0"/>
            </a:endParaRPr>
          </a:p>
        </p:txBody>
      </p:sp>
      <p:cxnSp>
        <p:nvCxnSpPr>
          <p:cNvPr id="84" name="Connector: Elbow 83">
            <a:extLst>
              <a:ext uri="{FF2B5EF4-FFF2-40B4-BE49-F238E27FC236}">
                <a16:creationId xmlns:a16="http://schemas.microsoft.com/office/drawing/2014/main" id="{6BBF2454-53FB-49BD-991B-E841E72F24E3}"/>
              </a:ext>
            </a:extLst>
          </p:cNvPr>
          <p:cNvCxnSpPr>
            <a:stCxn id="81" idx="2"/>
            <a:endCxn id="5" idx="0"/>
          </p:cNvCxnSpPr>
          <p:nvPr/>
        </p:nvCxnSpPr>
        <p:spPr>
          <a:xfrm rot="16200000" flipH="1">
            <a:off x="1498587" y="1909547"/>
            <a:ext cx="316325" cy="15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E163D12-EBC6-4FBF-8CB9-BF2B106335ED}"/>
              </a:ext>
            </a:extLst>
          </p:cNvPr>
          <p:cNvCxnSpPr>
            <a:cxnSpLocks/>
          </p:cNvCxnSpPr>
          <p:nvPr/>
        </p:nvCxnSpPr>
        <p:spPr>
          <a:xfrm flipV="1">
            <a:off x="1799500" y="1678700"/>
            <a:ext cx="0" cy="3897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2470A4F-F3E2-4490-9013-05179A3BABF8}"/>
              </a:ext>
            </a:extLst>
          </p:cNvPr>
          <p:cNvSpPr txBox="1"/>
          <p:nvPr/>
        </p:nvSpPr>
        <p:spPr>
          <a:xfrm rot="5400000">
            <a:off x="5176749" y="3103611"/>
            <a:ext cx="1465466" cy="230832"/>
          </a:xfrm>
          <a:prstGeom prst="rect">
            <a:avLst/>
          </a:prstGeom>
          <a:noFill/>
        </p:spPr>
        <p:txBody>
          <a:bodyPr wrap="none" rtlCol="0">
            <a:spAutoFit/>
          </a:bodyPr>
          <a:lstStyle/>
          <a:p>
            <a:r>
              <a:rPr lang="fi-FI" sz="900">
                <a:latin typeface="Work Sans" pitchFamily="2" charset="0"/>
              </a:rPr>
              <a:t>Data </a:t>
            </a:r>
            <a:r>
              <a:rPr lang="fi-FI" sz="900" err="1">
                <a:latin typeface="Work Sans" pitchFamily="2" charset="0"/>
              </a:rPr>
              <a:t>sharing</a:t>
            </a:r>
            <a:r>
              <a:rPr lang="fi-FI" sz="900">
                <a:latin typeface="Work Sans" pitchFamily="2" charset="0"/>
              </a:rPr>
              <a:t> </a:t>
            </a:r>
            <a:r>
              <a:rPr lang="fi-FI" sz="900" err="1">
                <a:latin typeface="Work Sans" pitchFamily="2" charset="0"/>
              </a:rPr>
              <a:t>with</a:t>
            </a:r>
            <a:r>
              <a:rPr lang="fi-FI" sz="900">
                <a:latin typeface="Work Sans" pitchFamily="2" charset="0"/>
              </a:rPr>
              <a:t> </a:t>
            </a:r>
            <a:r>
              <a:rPr lang="fi-FI" sz="900" err="1">
                <a:latin typeface="Work Sans" pitchFamily="2" charset="0"/>
              </a:rPr>
              <a:t>APIs</a:t>
            </a:r>
            <a:endParaRPr lang="fi-FI" sz="900">
              <a:latin typeface="Work Sans" pitchFamily="2" charset="0"/>
            </a:endParaRPr>
          </a:p>
        </p:txBody>
      </p:sp>
      <p:pic>
        <p:nvPicPr>
          <p:cNvPr id="92" name="Graphic 91" descr="Database with solid fill">
            <a:extLst>
              <a:ext uri="{FF2B5EF4-FFF2-40B4-BE49-F238E27FC236}">
                <a16:creationId xmlns:a16="http://schemas.microsoft.com/office/drawing/2014/main" id="{A670DDAE-7AB3-4C87-97B9-D1412E98DC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0408" y="1421728"/>
            <a:ext cx="564727" cy="564727"/>
          </a:xfrm>
          <a:prstGeom prst="rect">
            <a:avLst/>
          </a:prstGeom>
        </p:spPr>
      </p:pic>
      <p:sp>
        <p:nvSpPr>
          <p:cNvPr id="93" name="TextBox 92">
            <a:extLst>
              <a:ext uri="{FF2B5EF4-FFF2-40B4-BE49-F238E27FC236}">
                <a16:creationId xmlns:a16="http://schemas.microsoft.com/office/drawing/2014/main" id="{9EACC55D-3C42-4E1D-9512-1863530F9BDC}"/>
              </a:ext>
            </a:extLst>
          </p:cNvPr>
          <p:cNvSpPr txBox="1"/>
          <p:nvPr/>
        </p:nvSpPr>
        <p:spPr>
          <a:xfrm>
            <a:off x="6226250" y="2011081"/>
            <a:ext cx="769763" cy="215444"/>
          </a:xfrm>
          <a:prstGeom prst="rect">
            <a:avLst/>
          </a:prstGeom>
          <a:noFill/>
        </p:spPr>
        <p:txBody>
          <a:bodyPr wrap="none" rtlCol="0">
            <a:spAutoFit/>
          </a:bodyPr>
          <a:lstStyle/>
          <a:p>
            <a:pPr algn="ctr"/>
            <a:r>
              <a:rPr lang="fi-FI" sz="800" err="1">
                <a:solidFill>
                  <a:srgbClr val="091C3B"/>
                </a:solidFill>
                <a:latin typeface="Lato Black" panose="020F0A02020204030203" pitchFamily="34" charset="0"/>
              </a:rPr>
              <a:t>MaaS</a:t>
            </a:r>
            <a:r>
              <a:rPr lang="fi-FI" sz="800">
                <a:solidFill>
                  <a:srgbClr val="091C3B"/>
                </a:solidFill>
                <a:latin typeface="Lato Black" panose="020F0A02020204030203" pitchFamily="34" charset="0"/>
              </a:rPr>
              <a:t> Global</a:t>
            </a:r>
          </a:p>
        </p:txBody>
      </p:sp>
      <p:sp>
        <p:nvSpPr>
          <p:cNvPr id="94" name="Rectangle: Rounded Corners 93">
            <a:extLst>
              <a:ext uri="{FF2B5EF4-FFF2-40B4-BE49-F238E27FC236}">
                <a16:creationId xmlns:a16="http://schemas.microsoft.com/office/drawing/2014/main" id="{64B32C8F-3F52-47BD-A7AE-2D38B3CD63D5}"/>
              </a:ext>
            </a:extLst>
          </p:cNvPr>
          <p:cNvSpPr/>
          <p:nvPr/>
        </p:nvSpPr>
        <p:spPr>
          <a:xfrm>
            <a:off x="3090998" y="1348592"/>
            <a:ext cx="1792360" cy="740003"/>
          </a:xfrm>
          <a:prstGeom prst="roundRect">
            <a:avLst/>
          </a:prstGeom>
          <a:solidFill>
            <a:srgbClr val="004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800">
                <a:latin typeface="Work Sans Medium" pitchFamily="2" charset="0"/>
              </a:rPr>
              <a:t>Data Espoo </a:t>
            </a:r>
            <a:r>
              <a:rPr lang="fi-FI" sz="800" err="1">
                <a:latin typeface="Work Sans Medium" pitchFamily="2" charset="0"/>
              </a:rPr>
              <a:t>could</a:t>
            </a:r>
            <a:r>
              <a:rPr lang="fi-FI" sz="800">
                <a:latin typeface="Work Sans Medium" pitchFamily="2" charset="0"/>
              </a:rPr>
              <a:t> </a:t>
            </a:r>
            <a:r>
              <a:rPr lang="fi-FI" sz="800" err="1">
                <a:latin typeface="Work Sans Medium" pitchFamily="2" charset="0"/>
              </a:rPr>
              <a:t>share</a:t>
            </a:r>
            <a:r>
              <a:rPr lang="fi-FI" sz="800">
                <a:latin typeface="Work Sans Medium" pitchFamily="2" charset="0"/>
              </a:rPr>
              <a:t> to </a:t>
            </a:r>
            <a:r>
              <a:rPr lang="fi-FI" sz="800" err="1">
                <a:latin typeface="Work Sans Medium" pitchFamily="2" charset="0"/>
              </a:rPr>
              <a:t>enable</a:t>
            </a:r>
            <a:r>
              <a:rPr lang="fi-FI" sz="800">
                <a:latin typeface="Work Sans Medium" pitchFamily="2" charset="0"/>
              </a:rPr>
              <a:t> </a:t>
            </a:r>
            <a:r>
              <a:rPr lang="fi-FI" sz="800" err="1">
                <a:latin typeface="Work Sans Medium" pitchFamily="2" charset="0"/>
              </a:rPr>
              <a:t>better</a:t>
            </a:r>
            <a:r>
              <a:rPr lang="fi-FI" sz="800">
                <a:latin typeface="Work Sans Medium" pitchFamily="2" charset="0"/>
              </a:rPr>
              <a:t> </a:t>
            </a:r>
            <a:r>
              <a:rPr lang="fi-FI" sz="800" err="1">
                <a:latin typeface="Work Sans Medium" pitchFamily="2" charset="0"/>
              </a:rPr>
              <a:t>mobility</a:t>
            </a:r>
            <a:r>
              <a:rPr lang="fi-FI" sz="800">
                <a:latin typeface="Work Sans Medium" pitchFamily="2" charset="0"/>
              </a:rPr>
              <a:t> </a:t>
            </a:r>
            <a:r>
              <a:rPr lang="fi-FI" sz="800" err="1">
                <a:latin typeface="Work Sans Medium" pitchFamily="2" charset="0"/>
              </a:rPr>
              <a:t>services</a:t>
            </a:r>
            <a:r>
              <a:rPr lang="fi-FI" sz="800">
                <a:latin typeface="Work Sans Medium" pitchFamily="2" charset="0"/>
              </a:rPr>
              <a:t>:</a:t>
            </a:r>
          </a:p>
          <a:p>
            <a:pPr algn="ctr"/>
            <a:r>
              <a:rPr lang="fi-FI" sz="800">
                <a:latin typeface="Lato Black" panose="020F0A02020204030203" pitchFamily="34" charset="0"/>
              </a:rPr>
              <a:t> </a:t>
            </a:r>
            <a:r>
              <a:rPr lang="fi-FI" sz="800" err="1">
                <a:latin typeface="Lato Black" panose="020F0A02020204030203" pitchFamily="34" charset="0"/>
              </a:rPr>
              <a:t>clear</a:t>
            </a:r>
            <a:r>
              <a:rPr lang="fi-FI" sz="800">
                <a:latin typeface="Lato Black" panose="020F0A02020204030203" pitchFamily="34" charset="0"/>
              </a:rPr>
              <a:t> </a:t>
            </a:r>
            <a:r>
              <a:rPr lang="fi-FI" sz="800" err="1">
                <a:latin typeface="Lato Black" panose="020F0A02020204030203" pitchFamily="34" charset="0"/>
              </a:rPr>
              <a:t>requirements</a:t>
            </a:r>
            <a:r>
              <a:rPr lang="fi-FI" sz="800">
                <a:latin typeface="Lato Black" panose="020F0A02020204030203" pitchFamily="34" charset="0"/>
              </a:rPr>
              <a:t> for data </a:t>
            </a:r>
            <a:r>
              <a:rPr lang="fi-FI" sz="800" err="1">
                <a:latin typeface="Lato Black" panose="020F0A02020204030203" pitchFamily="34" charset="0"/>
              </a:rPr>
              <a:t>sharing</a:t>
            </a:r>
            <a:endParaRPr lang="fi-FI" sz="800">
              <a:latin typeface="Lato Black" panose="020F0A02020204030203" pitchFamily="34" charset="0"/>
            </a:endParaRPr>
          </a:p>
        </p:txBody>
      </p:sp>
      <p:cxnSp>
        <p:nvCxnSpPr>
          <p:cNvPr id="96" name="Straight Arrow Connector 95">
            <a:extLst>
              <a:ext uri="{FF2B5EF4-FFF2-40B4-BE49-F238E27FC236}">
                <a16:creationId xmlns:a16="http://schemas.microsoft.com/office/drawing/2014/main" id="{559E14FD-07E8-443B-99F6-C504EE0B19B3}"/>
              </a:ext>
            </a:extLst>
          </p:cNvPr>
          <p:cNvCxnSpPr>
            <a:cxnSpLocks/>
            <a:stCxn id="94" idx="3"/>
            <a:endCxn id="92" idx="1"/>
          </p:cNvCxnSpPr>
          <p:nvPr/>
        </p:nvCxnSpPr>
        <p:spPr>
          <a:xfrm flipV="1">
            <a:off x="4883358" y="1704092"/>
            <a:ext cx="1427050" cy="14502"/>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pic>
        <p:nvPicPr>
          <p:cNvPr id="49" name="Graphic 48" descr="Database with solid fill">
            <a:extLst>
              <a:ext uri="{FF2B5EF4-FFF2-40B4-BE49-F238E27FC236}">
                <a16:creationId xmlns:a16="http://schemas.microsoft.com/office/drawing/2014/main" id="{120F4341-81FF-4DC0-8C7B-827C202E78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0710" y="5336082"/>
            <a:ext cx="564727" cy="564727"/>
          </a:xfrm>
          <a:prstGeom prst="rect">
            <a:avLst/>
          </a:prstGeom>
        </p:spPr>
      </p:pic>
      <p:sp>
        <p:nvSpPr>
          <p:cNvPr id="50" name="TextBox 49">
            <a:extLst>
              <a:ext uri="{FF2B5EF4-FFF2-40B4-BE49-F238E27FC236}">
                <a16:creationId xmlns:a16="http://schemas.microsoft.com/office/drawing/2014/main" id="{7C69DF6B-70D8-45EA-BE8E-C3DD517949CB}"/>
              </a:ext>
            </a:extLst>
          </p:cNvPr>
          <p:cNvSpPr txBox="1"/>
          <p:nvPr/>
        </p:nvSpPr>
        <p:spPr>
          <a:xfrm>
            <a:off x="8784486" y="5900809"/>
            <a:ext cx="914033" cy="215444"/>
          </a:xfrm>
          <a:prstGeom prst="rect">
            <a:avLst/>
          </a:prstGeom>
          <a:noFill/>
        </p:spPr>
        <p:txBody>
          <a:bodyPr wrap="none" rtlCol="0">
            <a:spAutoFit/>
          </a:bodyPr>
          <a:lstStyle/>
          <a:p>
            <a:pPr algn="ctr"/>
            <a:r>
              <a:rPr lang="fi-FI" sz="800">
                <a:solidFill>
                  <a:srgbClr val="091C3B"/>
                </a:solidFill>
                <a:latin typeface="Lato Black" panose="020F0A02020204030203" pitchFamily="34" charset="0"/>
              </a:rPr>
              <a:t>Liikennetilanne</a:t>
            </a:r>
          </a:p>
        </p:txBody>
      </p:sp>
      <p:cxnSp>
        <p:nvCxnSpPr>
          <p:cNvPr id="3" name="Connector: Elbow 2">
            <a:extLst>
              <a:ext uri="{FF2B5EF4-FFF2-40B4-BE49-F238E27FC236}">
                <a16:creationId xmlns:a16="http://schemas.microsoft.com/office/drawing/2014/main" id="{11B511AA-29AC-4267-B85F-7C84066DA937}"/>
              </a:ext>
            </a:extLst>
          </p:cNvPr>
          <p:cNvCxnSpPr>
            <a:cxnSpLocks/>
            <a:endCxn id="49" idx="0"/>
          </p:cNvCxnSpPr>
          <p:nvPr/>
        </p:nvCxnSpPr>
        <p:spPr>
          <a:xfrm>
            <a:off x="5885895" y="4979350"/>
            <a:ext cx="3357179" cy="3567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2040212-FEC8-4D55-A9BF-C97D1C712646}"/>
              </a:ext>
            </a:extLst>
          </p:cNvPr>
          <p:cNvSpPr txBox="1"/>
          <p:nvPr/>
        </p:nvSpPr>
        <p:spPr>
          <a:xfrm>
            <a:off x="4937741" y="1301641"/>
            <a:ext cx="1087157" cy="369332"/>
          </a:xfrm>
          <a:prstGeom prst="rect">
            <a:avLst/>
          </a:prstGeom>
          <a:noFill/>
        </p:spPr>
        <p:txBody>
          <a:bodyPr wrap="none" rtlCol="0">
            <a:spAutoFit/>
          </a:bodyPr>
          <a:lstStyle/>
          <a:p>
            <a:r>
              <a:rPr lang="fi-FI" sz="900" err="1">
                <a:latin typeface="Work Sans" pitchFamily="2" charset="0"/>
              </a:rPr>
              <a:t>Requirements</a:t>
            </a:r>
            <a:r>
              <a:rPr lang="fi-FI" sz="900">
                <a:latin typeface="Work Sans" pitchFamily="2" charset="0"/>
              </a:rPr>
              <a:t> &amp;</a:t>
            </a:r>
          </a:p>
          <a:p>
            <a:r>
              <a:rPr lang="fi-FI" sz="900" err="1">
                <a:latin typeface="Work Sans" pitchFamily="2" charset="0"/>
              </a:rPr>
              <a:t>guidelines</a:t>
            </a:r>
            <a:endParaRPr lang="fi-FI" sz="900">
              <a:latin typeface="Work Sans" pitchFamily="2" charset="0"/>
            </a:endParaRPr>
          </a:p>
        </p:txBody>
      </p:sp>
      <p:sp>
        <p:nvSpPr>
          <p:cNvPr id="59" name="TextBox 58">
            <a:extLst>
              <a:ext uri="{FF2B5EF4-FFF2-40B4-BE49-F238E27FC236}">
                <a16:creationId xmlns:a16="http://schemas.microsoft.com/office/drawing/2014/main" id="{52E92676-CEE0-4CD4-BE7D-9D1BCE7E2D8F}"/>
              </a:ext>
            </a:extLst>
          </p:cNvPr>
          <p:cNvSpPr txBox="1"/>
          <p:nvPr/>
        </p:nvSpPr>
        <p:spPr>
          <a:xfrm>
            <a:off x="6102601" y="4704404"/>
            <a:ext cx="2802370" cy="230832"/>
          </a:xfrm>
          <a:prstGeom prst="rect">
            <a:avLst/>
          </a:prstGeom>
          <a:noFill/>
        </p:spPr>
        <p:txBody>
          <a:bodyPr wrap="none" rtlCol="0">
            <a:spAutoFit/>
          </a:bodyPr>
          <a:lstStyle/>
          <a:p>
            <a:r>
              <a:rPr lang="fi-FI" sz="900">
                <a:latin typeface="Work Sans" pitchFamily="2" charset="0"/>
              </a:rPr>
              <a:t>Real-</a:t>
            </a:r>
            <a:r>
              <a:rPr lang="fi-FI" sz="900" err="1">
                <a:latin typeface="Work Sans" pitchFamily="2" charset="0"/>
              </a:rPr>
              <a:t>time</a:t>
            </a:r>
            <a:r>
              <a:rPr lang="fi-FI" sz="900">
                <a:latin typeface="Work Sans" pitchFamily="2" charset="0"/>
              </a:rPr>
              <a:t> </a:t>
            </a:r>
            <a:r>
              <a:rPr lang="fi-FI" sz="900" err="1">
                <a:latin typeface="Work Sans" pitchFamily="2" charset="0"/>
              </a:rPr>
              <a:t>information</a:t>
            </a:r>
            <a:r>
              <a:rPr lang="fi-FI" sz="900">
                <a:latin typeface="Work Sans" pitchFamily="2" charset="0"/>
              </a:rPr>
              <a:t> </a:t>
            </a:r>
            <a:r>
              <a:rPr lang="fi-FI" sz="900" err="1">
                <a:latin typeface="Work Sans" pitchFamily="2" charset="0"/>
              </a:rPr>
              <a:t>about</a:t>
            </a:r>
            <a:r>
              <a:rPr lang="fi-FI" sz="900">
                <a:latin typeface="Work Sans" pitchFamily="2" charset="0"/>
              </a:rPr>
              <a:t> </a:t>
            </a:r>
            <a:r>
              <a:rPr lang="fi-FI" sz="900" err="1">
                <a:latin typeface="Work Sans" pitchFamily="2" charset="0"/>
              </a:rPr>
              <a:t>traffic</a:t>
            </a:r>
            <a:r>
              <a:rPr lang="fi-FI" sz="900">
                <a:latin typeface="Work Sans" pitchFamily="2" charset="0"/>
              </a:rPr>
              <a:t> &amp; </a:t>
            </a:r>
            <a:r>
              <a:rPr lang="fi-FI" sz="900" err="1">
                <a:latin typeface="Work Sans" pitchFamily="2" charset="0"/>
              </a:rPr>
              <a:t>mobility</a:t>
            </a:r>
            <a:endParaRPr lang="fi-FI" sz="900">
              <a:latin typeface="Work Sans" pitchFamily="2" charset="0"/>
            </a:endParaRPr>
          </a:p>
        </p:txBody>
      </p:sp>
      <p:sp>
        <p:nvSpPr>
          <p:cNvPr id="60" name="TextBox 59">
            <a:extLst>
              <a:ext uri="{FF2B5EF4-FFF2-40B4-BE49-F238E27FC236}">
                <a16:creationId xmlns:a16="http://schemas.microsoft.com/office/drawing/2014/main" id="{51F56400-0505-498B-A2D8-418D520DB45A}"/>
              </a:ext>
            </a:extLst>
          </p:cNvPr>
          <p:cNvSpPr txBox="1"/>
          <p:nvPr/>
        </p:nvSpPr>
        <p:spPr>
          <a:xfrm>
            <a:off x="819989" y="4023047"/>
            <a:ext cx="596638" cy="230832"/>
          </a:xfrm>
          <a:prstGeom prst="rect">
            <a:avLst/>
          </a:prstGeom>
          <a:noFill/>
        </p:spPr>
        <p:txBody>
          <a:bodyPr wrap="none" rtlCol="0">
            <a:spAutoFit/>
          </a:bodyPr>
          <a:lstStyle/>
          <a:p>
            <a:r>
              <a:rPr lang="fi-FI" sz="900" err="1">
                <a:latin typeface="Work Sans" pitchFamily="2" charset="0"/>
              </a:rPr>
              <a:t>Parking</a:t>
            </a:r>
            <a:endParaRPr lang="fi-FI" sz="900">
              <a:latin typeface="Work Sans" pitchFamily="2" charset="0"/>
            </a:endParaRPr>
          </a:p>
        </p:txBody>
      </p:sp>
      <p:sp>
        <p:nvSpPr>
          <p:cNvPr id="61" name="TextBox 60">
            <a:extLst>
              <a:ext uri="{FF2B5EF4-FFF2-40B4-BE49-F238E27FC236}">
                <a16:creationId xmlns:a16="http://schemas.microsoft.com/office/drawing/2014/main" id="{127C9AF2-F221-4C6D-B2CC-3EC607E10EB7}"/>
              </a:ext>
            </a:extLst>
          </p:cNvPr>
          <p:cNvSpPr txBox="1"/>
          <p:nvPr/>
        </p:nvSpPr>
        <p:spPr>
          <a:xfrm>
            <a:off x="1780835" y="1725280"/>
            <a:ext cx="793807" cy="230832"/>
          </a:xfrm>
          <a:prstGeom prst="rect">
            <a:avLst/>
          </a:prstGeom>
          <a:noFill/>
        </p:spPr>
        <p:txBody>
          <a:bodyPr wrap="none" rtlCol="0">
            <a:spAutoFit/>
          </a:bodyPr>
          <a:lstStyle/>
          <a:p>
            <a:r>
              <a:rPr lang="fi-FI" sz="900" err="1">
                <a:latin typeface="Work Sans" pitchFamily="2" charset="0"/>
              </a:rPr>
              <a:t>Availability</a:t>
            </a:r>
            <a:endParaRPr lang="fi-FI" sz="900">
              <a:latin typeface="Work Sans" pitchFamily="2" charset="0"/>
            </a:endParaRPr>
          </a:p>
        </p:txBody>
      </p:sp>
      <p:sp>
        <p:nvSpPr>
          <p:cNvPr id="9" name="Arrow: Right 8">
            <a:extLst>
              <a:ext uri="{FF2B5EF4-FFF2-40B4-BE49-F238E27FC236}">
                <a16:creationId xmlns:a16="http://schemas.microsoft.com/office/drawing/2014/main" id="{5EF4F1AF-FB09-4715-9919-016A98D6B838}"/>
              </a:ext>
            </a:extLst>
          </p:cNvPr>
          <p:cNvSpPr/>
          <p:nvPr/>
        </p:nvSpPr>
        <p:spPr>
          <a:xfrm>
            <a:off x="2791864" y="2199072"/>
            <a:ext cx="263740" cy="1521192"/>
          </a:xfrm>
          <a:prstGeom prst="rightArrow">
            <a:avLst/>
          </a:prstGeom>
          <a:solidFill>
            <a:srgbClr val="FFC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2" name="TextBox 61">
            <a:extLst>
              <a:ext uri="{FF2B5EF4-FFF2-40B4-BE49-F238E27FC236}">
                <a16:creationId xmlns:a16="http://schemas.microsoft.com/office/drawing/2014/main" id="{3E555888-0969-430E-BE39-48B91669FD48}"/>
              </a:ext>
            </a:extLst>
          </p:cNvPr>
          <p:cNvSpPr txBox="1"/>
          <p:nvPr/>
        </p:nvSpPr>
        <p:spPr>
          <a:xfrm>
            <a:off x="2605490" y="4015209"/>
            <a:ext cx="1071127" cy="230832"/>
          </a:xfrm>
          <a:prstGeom prst="rect">
            <a:avLst/>
          </a:prstGeom>
          <a:noFill/>
        </p:spPr>
        <p:txBody>
          <a:bodyPr wrap="none" rtlCol="0">
            <a:spAutoFit/>
          </a:bodyPr>
          <a:lstStyle/>
          <a:p>
            <a:r>
              <a:rPr lang="fi-FI" sz="900">
                <a:latin typeface="Work Sans" pitchFamily="2" charset="0"/>
              </a:rPr>
              <a:t>(</a:t>
            </a:r>
            <a:r>
              <a:rPr lang="fi-FI" sz="900" err="1">
                <a:latin typeface="Work Sans" pitchFamily="2" charset="0"/>
              </a:rPr>
              <a:t>not</a:t>
            </a:r>
            <a:r>
              <a:rPr lang="fi-FI" sz="900">
                <a:latin typeface="Work Sans" pitchFamily="2" charset="0"/>
              </a:rPr>
              <a:t> </a:t>
            </a:r>
            <a:r>
              <a:rPr lang="fi-FI" sz="900" err="1">
                <a:latin typeface="Work Sans" pitchFamily="2" charset="0"/>
              </a:rPr>
              <a:t>confirmed</a:t>
            </a:r>
            <a:r>
              <a:rPr lang="fi-FI" sz="900">
                <a:latin typeface="Work Sans" pitchFamily="2" charset="0"/>
              </a:rPr>
              <a:t>)</a:t>
            </a:r>
          </a:p>
        </p:txBody>
      </p:sp>
      <p:pic>
        <p:nvPicPr>
          <p:cNvPr id="63" name="Picture 62">
            <a:extLst>
              <a:ext uri="{FF2B5EF4-FFF2-40B4-BE49-F238E27FC236}">
                <a16:creationId xmlns:a16="http://schemas.microsoft.com/office/drawing/2014/main" id="{DD2A4DCA-70E2-4544-8093-D67AE913A65D}"/>
              </a:ext>
            </a:extLst>
          </p:cNvPr>
          <p:cNvPicPr>
            <a:picLocks noChangeAspect="1"/>
          </p:cNvPicPr>
          <p:nvPr/>
        </p:nvPicPr>
        <p:blipFill>
          <a:blip r:embed="rId7"/>
          <a:stretch>
            <a:fillRect/>
          </a:stretch>
        </p:blipFill>
        <p:spPr>
          <a:xfrm>
            <a:off x="10718027" y="202420"/>
            <a:ext cx="1202249" cy="743395"/>
          </a:xfrm>
          <a:prstGeom prst="rect">
            <a:avLst/>
          </a:prstGeom>
        </p:spPr>
      </p:pic>
      <p:pic>
        <p:nvPicPr>
          <p:cNvPr id="66" name="Picture 2">
            <a:extLst>
              <a:ext uri="{FF2B5EF4-FFF2-40B4-BE49-F238E27FC236}">
                <a16:creationId xmlns:a16="http://schemas.microsoft.com/office/drawing/2014/main" id="{B13767DF-2F44-4A5D-8F9C-6967BABBFC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962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95B79821-0899-418C-8290-1191E734DC82}"/>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sp>
        <p:nvSpPr>
          <p:cNvPr id="35" name="Rectangle: Rounded Corners 34">
            <a:extLst>
              <a:ext uri="{FF2B5EF4-FFF2-40B4-BE49-F238E27FC236}">
                <a16:creationId xmlns:a16="http://schemas.microsoft.com/office/drawing/2014/main" id="{550468B2-F2E9-4D93-911A-FC8F313B0C39}"/>
              </a:ext>
            </a:extLst>
          </p:cNvPr>
          <p:cNvSpPr/>
          <p:nvPr/>
        </p:nvSpPr>
        <p:spPr>
          <a:xfrm>
            <a:off x="-3740966" y="4646647"/>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10405454" y="-2358478"/>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932380" y="-1178501"/>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6720082" y="-1822294"/>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18622316">
            <a:off x="-1347677" y="-1070752"/>
            <a:ext cx="14360686" cy="10431196"/>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193041" y="477581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80312" y="5061527"/>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256396" y="64044"/>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8902167" y="-1078312"/>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7782595">
            <a:off x="148204" y="3140385"/>
            <a:ext cx="5034869" cy="921171"/>
          </a:xfrm>
          <a:prstGeom prst="rect">
            <a:avLst/>
          </a:prstGeom>
          <a:noFill/>
        </p:spPr>
        <p:txBody>
          <a:bodyPr wrap="square" rtlCol="0">
            <a:prstTxWarp prst="textArchUp">
              <a:avLst/>
            </a:prstTxWarp>
            <a:spAutoFit/>
          </a:bodyPr>
          <a:lstStyle/>
          <a:p>
            <a:r>
              <a:rPr lang="fi-FI" sz="7200">
                <a:solidFill>
                  <a:srgbClr val="F0F0F0"/>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4986639" y="784897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1603342" y="8194488"/>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4657263" y="444300"/>
            <a:ext cx="7123523" cy="5980753"/>
          </a:xfrm>
          <a:prstGeom prst="roundRect">
            <a:avLst/>
          </a:prstGeom>
          <a:solidFill>
            <a:srgbClr val="FCA5C7">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processes</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include</a:t>
            </a:r>
            <a:endParaRPr lang="fi-FI" sz="2400" b="1">
              <a:solidFill>
                <a:srgbClr val="0047B6"/>
              </a:solidFill>
              <a:latin typeface="Lato Black" panose="020F0A02020204030203" pitchFamily="34" charset="0"/>
            </a:endParaRPr>
          </a:p>
          <a:p>
            <a:pPr algn="ctr"/>
            <a:endParaRPr lang="fi-FI" sz="2400" b="1">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b="1" err="1">
                <a:solidFill>
                  <a:srgbClr val="0047B6"/>
                </a:solidFill>
                <a:latin typeface="Lato Black" panose="020F0A02020204030203" pitchFamily="34" charset="0"/>
              </a:rPr>
              <a:t>Process</a:t>
            </a:r>
            <a:r>
              <a:rPr lang="fi-FI" sz="2400" b="1">
                <a:solidFill>
                  <a:srgbClr val="0047B6"/>
                </a:solidFill>
                <a:latin typeface="Lato Black" panose="020F0A02020204030203" pitchFamily="34" charset="0"/>
              </a:rPr>
              <a:t> to </a:t>
            </a:r>
            <a:r>
              <a:rPr lang="fi-FI" sz="2400" b="1" err="1">
                <a:solidFill>
                  <a:srgbClr val="0047B6"/>
                </a:solidFill>
                <a:latin typeface="Lato Black" panose="020F0A02020204030203" pitchFamily="34" charset="0"/>
              </a:rPr>
              <a:t>adopt</a:t>
            </a:r>
            <a:r>
              <a:rPr lang="fi-FI" sz="2400" b="1">
                <a:solidFill>
                  <a:srgbClr val="0047B6"/>
                </a:solidFill>
                <a:latin typeface="Lato Black" panose="020F0A02020204030203" pitchFamily="34" charset="0"/>
              </a:rPr>
              <a:t> to </a:t>
            </a:r>
            <a:r>
              <a:rPr lang="fi-FI" sz="2400" b="1" err="1">
                <a:solidFill>
                  <a:srgbClr val="0047B6"/>
                </a:solidFill>
                <a:latin typeface="Lato Black" panose="020F0A02020204030203" pitchFamily="34" charset="0"/>
              </a:rPr>
              <a:t>changing</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legislation</a:t>
            </a:r>
            <a:r>
              <a:rPr lang="fi-FI" sz="2400" b="1">
                <a:solidFill>
                  <a:srgbClr val="0047B6"/>
                </a:solidFill>
                <a:latin typeface="Lato Black" panose="020F0A02020204030203" pitchFamily="34" charset="0"/>
              </a:rPr>
              <a:t> &amp; </a:t>
            </a:r>
            <a:r>
              <a:rPr lang="fi-FI" sz="2400" b="1" err="1">
                <a:solidFill>
                  <a:srgbClr val="0047B6"/>
                </a:solidFill>
                <a:latin typeface="Lato Black" panose="020F0A02020204030203" pitchFamily="34" charset="0"/>
              </a:rPr>
              <a:t>updates</a:t>
            </a:r>
            <a:endParaRPr lang="fi-FI" sz="2400" b="1">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b="1" err="1">
                <a:solidFill>
                  <a:srgbClr val="0047B6"/>
                </a:solidFill>
                <a:latin typeface="Lato Black" panose="020F0A02020204030203" pitchFamily="34" charset="0"/>
              </a:rPr>
              <a:t>Process</a:t>
            </a:r>
            <a:r>
              <a:rPr lang="fi-FI" sz="2400" b="1">
                <a:solidFill>
                  <a:srgbClr val="0047B6"/>
                </a:solidFill>
                <a:latin typeface="Lato Black" panose="020F0A02020204030203" pitchFamily="34" charset="0"/>
              </a:rPr>
              <a:t> for </a:t>
            </a:r>
            <a:r>
              <a:rPr lang="fi-FI" sz="2400" b="1" err="1">
                <a:solidFill>
                  <a:srgbClr val="0047B6"/>
                </a:solidFill>
                <a:latin typeface="Lato Black" panose="020F0A02020204030203" pitchFamily="34" charset="0"/>
              </a:rPr>
              <a:t>sharing</a:t>
            </a:r>
            <a:r>
              <a:rPr lang="fi-FI" sz="2400" b="1">
                <a:solidFill>
                  <a:srgbClr val="0047B6"/>
                </a:solidFill>
                <a:latin typeface="Lato Black" panose="020F0A02020204030203" pitchFamily="34" charset="0"/>
              </a:rPr>
              <a:t> data </a:t>
            </a:r>
            <a:r>
              <a:rPr lang="fi-FI" sz="2400" b="1" err="1">
                <a:solidFill>
                  <a:srgbClr val="0047B6"/>
                </a:solidFill>
                <a:latin typeface="Lato Black" panose="020F0A02020204030203" pitchFamily="34" charset="0"/>
              </a:rPr>
              <a:t>with</a:t>
            </a:r>
            <a:r>
              <a:rPr lang="fi-FI" sz="2400" b="1">
                <a:solidFill>
                  <a:srgbClr val="0047B6"/>
                </a:solidFill>
                <a:latin typeface="Lato Black" panose="020F0A02020204030203" pitchFamily="34" charset="0"/>
              </a:rPr>
              <a:t> Espoo (</a:t>
            </a:r>
            <a:r>
              <a:rPr lang="fi-FI" sz="2400" b="1" err="1">
                <a:solidFill>
                  <a:srgbClr val="0047B6"/>
                </a:solidFill>
                <a:latin typeface="Lato Black" panose="020F0A02020204030203" pitchFamily="34" charset="0"/>
              </a:rPr>
              <a:t>guidelines</a:t>
            </a:r>
            <a:r>
              <a:rPr lang="fi-FI" sz="2400" b="1">
                <a:solidFill>
                  <a:srgbClr val="0047B6"/>
                </a:solidFill>
                <a:latin typeface="Lato Black" panose="020F0A02020204030203" pitchFamily="34" charset="0"/>
              </a:rPr>
              <a:t> &amp; </a:t>
            </a:r>
            <a:r>
              <a:rPr lang="fi-FI" sz="2400" b="1" err="1">
                <a:solidFill>
                  <a:srgbClr val="0047B6"/>
                </a:solidFill>
                <a:latin typeface="Lato Black" panose="020F0A02020204030203" pitchFamily="34" charset="0"/>
              </a:rPr>
              <a:t>standardized</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APIs</a:t>
            </a:r>
            <a:r>
              <a:rPr lang="fi-FI" sz="2400" b="1">
                <a:solidFill>
                  <a:srgbClr val="0047B6"/>
                </a:solidFill>
                <a:latin typeface="Lato Black" panose="020F0A02020204030203" pitchFamily="34" charset="0"/>
              </a:rPr>
              <a:t>)</a:t>
            </a:r>
          </a:p>
          <a:p>
            <a:pPr algn="ctr"/>
            <a:endParaRPr lang="fi-FI" b="1">
              <a:solidFill>
                <a:srgbClr val="0047B6"/>
              </a:solidFill>
              <a:latin typeface="Work Sans" pitchFamily="2" charset="0"/>
            </a:endParaRPr>
          </a:p>
          <a:p>
            <a:pPr marL="171450" indent="-171450" algn="ctr">
              <a:buFont typeface="Arial" panose="020B0604020202020204" pitchFamily="34" charset="0"/>
              <a:buChar char="•"/>
            </a:pPr>
            <a:endParaRPr lang="fi-FI" sz="1200">
              <a:solidFill>
                <a:srgbClr val="F0F0F0"/>
              </a:solidFill>
              <a:latin typeface="Work Sans" pitchFamily="2" charset="0"/>
            </a:endParaRPr>
          </a:p>
          <a:p>
            <a:pPr algn="ctr"/>
            <a:endParaRPr lang="fi-FI" sz="1200">
              <a:solidFill>
                <a:srgbClr val="F0F0F0"/>
              </a:solidFill>
              <a:latin typeface="Work Sans" pitchFamily="2" charset="0"/>
            </a:endParaRPr>
          </a:p>
          <a:p>
            <a:pPr algn="ctr"/>
            <a:endParaRPr lang="fi-FI" sz="1200">
              <a:solidFill>
                <a:srgbClr val="F0F0F0"/>
              </a:solidFill>
              <a:latin typeface="Work Sans" pitchFamily="2" charset="0"/>
            </a:endParaRP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054879" y="7427404"/>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10256" y="-1994672"/>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D7CFFE79-EC2A-4479-8A21-E671916B3470}"/>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E26D095-F1D0-494F-9B55-69E9F28E517D}"/>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15012EB-C0AC-4A1C-9006-1DFE15489A33}"/>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C423DD9-BCF7-4992-8279-9F50D6AF50FC}"/>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967519F-F4E2-4349-B102-754CFE7217BC}"/>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7A29302-84A0-4C3E-8151-FFC27FD24D33}"/>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Viral with solid fill">
            <a:extLst>
              <a:ext uri="{FF2B5EF4-FFF2-40B4-BE49-F238E27FC236}">
                <a16:creationId xmlns:a16="http://schemas.microsoft.com/office/drawing/2014/main" id="{48CDA7C0-84B1-493F-BA9B-37123975B7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38163" y="3997196"/>
            <a:ext cx="1402644" cy="1402644"/>
          </a:xfrm>
          <a:prstGeom prst="rect">
            <a:avLst/>
          </a:prstGeom>
        </p:spPr>
      </p:pic>
      <p:pic>
        <p:nvPicPr>
          <p:cNvPr id="41" name="Picture 40">
            <a:extLst>
              <a:ext uri="{FF2B5EF4-FFF2-40B4-BE49-F238E27FC236}">
                <a16:creationId xmlns:a16="http://schemas.microsoft.com/office/drawing/2014/main" id="{8947A126-2F53-4761-8C42-97E8AF6FA5A4}"/>
              </a:ext>
            </a:extLst>
          </p:cNvPr>
          <p:cNvPicPr>
            <a:picLocks noChangeAspect="1"/>
          </p:cNvPicPr>
          <p:nvPr/>
        </p:nvPicPr>
        <p:blipFill>
          <a:blip r:embed="rId7"/>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9A48D929-7176-4304-8175-CA3E582927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324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EE9AF-0A28-41DD-A4A5-B59E9539CD9C}"/>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sp>
        <p:nvSpPr>
          <p:cNvPr id="35" name="Rectangle: Rounded Corners 34">
            <a:extLst>
              <a:ext uri="{FF2B5EF4-FFF2-40B4-BE49-F238E27FC236}">
                <a16:creationId xmlns:a16="http://schemas.microsoft.com/office/drawing/2014/main" id="{550468B2-F2E9-4D93-911A-FC8F313B0C39}"/>
              </a:ext>
            </a:extLst>
          </p:cNvPr>
          <p:cNvSpPr/>
          <p:nvPr/>
        </p:nvSpPr>
        <p:spPr>
          <a:xfrm>
            <a:off x="-3740966" y="4646647"/>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10405454" y="-2358478"/>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932380" y="-1178501"/>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6720082" y="-1822294"/>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18622316">
            <a:off x="-1347677" y="-1070752"/>
            <a:ext cx="14360686" cy="10431196"/>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193041" y="477581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80312" y="5061527"/>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256396" y="64044"/>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8902167" y="-1078312"/>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7782595">
            <a:off x="148204" y="3140385"/>
            <a:ext cx="5034869" cy="921171"/>
          </a:xfrm>
          <a:prstGeom prst="rect">
            <a:avLst/>
          </a:prstGeom>
          <a:noFill/>
        </p:spPr>
        <p:txBody>
          <a:bodyPr wrap="square" rtlCol="0">
            <a:prstTxWarp prst="textArchUp">
              <a:avLst/>
            </a:prstTxWarp>
            <a:spAutoFit/>
          </a:bodyPr>
          <a:lstStyle/>
          <a:p>
            <a:r>
              <a:rPr lang="fi-FI" sz="7200">
                <a:solidFill>
                  <a:srgbClr val="F0F0F0"/>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4986639" y="784897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1603342" y="8194488"/>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4657263" y="444300"/>
            <a:ext cx="7123523" cy="5980753"/>
          </a:xfrm>
          <a:prstGeom prst="roundRect">
            <a:avLst/>
          </a:prstGeom>
          <a:solidFill>
            <a:srgbClr val="FCA5C7">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processes</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include</a:t>
            </a:r>
            <a:endParaRPr lang="fi-FI" sz="2400" b="1">
              <a:solidFill>
                <a:srgbClr val="0047B6"/>
              </a:solidFill>
              <a:latin typeface="Lato Black" panose="020F0A02020204030203" pitchFamily="34" charset="0"/>
            </a:endParaRPr>
          </a:p>
          <a:p>
            <a:pPr algn="ctr"/>
            <a:endParaRPr lang="fi-FI" sz="2400" b="1">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b="1" err="1">
                <a:solidFill>
                  <a:srgbClr val="0047B6"/>
                </a:solidFill>
                <a:latin typeface="Lato Black" panose="020F0A02020204030203" pitchFamily="34" charset="0"/>
              </a:rPr>
              <a:t>Process</a:t>
            </a:r>
            <a:r>
              <a:rPr lang="fi-FI" sz="2400" b="1">
                <a:solidFill>
                  <a:srgbClr val="0047B6"/>
                </a:solidFill>
                <a:latin typeface="Lato Black" panose="020F0A02020204030203" pitchFamily="34" charset="0"/>
              </a:rPr>
              <a:t> for data </a:t>
            </a:r>
            <a:r>
              <a:rPr lang="fi-FI" sz="2400" b="1" err="1">
                <a:solidFill>
                  <a:srgbClr val="0047B6"/>
                </a:solidFill>
                <a:latin typeface="Lato Black" panose="020F0A02020204030203" pitchFamily="34" charset="0"/>
              </a:rPr>
              <a:t>stewarding</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including</a:t>
            </a:r>
            <a:r>
              <a:rPr lang="fi-FI" sz="2400" b="1">
                <a:solidFill>
                  <a:srgbClr val="0047B6"/>
                </a:solidFill>
                <a:latin typeface="Lato Black" panose="020F0A02020204030203" pitchFamily="34" charset="0"/>
              </a:rPr>
              <a:t> data </a:t>
            </a:r>
            <a:r>
              <a:rPr lang="fi-FI" sz="2400" b="1" err="1">
                <a:solidFill>
                  <a:srgbClr val="0047B6"/>
                </a:solidFill>
                <a:latin typeface="Lato Black" panose="020F0A02020204030203" pitchFamily="34" charset="0"/>
              </a:rPr>
              <a:t>quality</a:t>
            </a:r>
            <a:r>
              <a:rPr lang="fi-FI" sz="2400" b="1">
                <a:solidFill>
                  <a:srgbClr val="0047B6"/>
                </a:solidFill>
                <a:latin typeface="Lato Black" panose="020F0A02020204030203" pitchFamily="34" charset="0"/>
              </a:rPr>
              <a:t>, ETL &amp; </a:t>
            </a:r>
            <a:r>
              <a:rPr lang="fi-FI" sz="2400" b="1" err="1">
                <a:solidFill>
                  <a:srgbClr val="0047B6"/>
                </a:solidFill>
                <a:latin typeface="Lato Black" panose="020F0A02020204030203" pitchFamily="34" charset="0"/>
              </a:rPr>
              <a:t>reuse</a:t>
            </a:r>
            <a:r>
              <a:rPr lang="fi-FI" sz="2400" b="1">
                <a:solidFill>
                  <a:srgbClr val="0047B6"/>
                </a:solidFill>
                <a:latin typeface="Lato Black" panose="020F0A02020204030203" pitchFamily="34" charset="0"/>
              </a:rPr>
              <a:t>)</a:t>
            </a:r>
          </a:p>
          <a:p>
            <a:pPr algn="ctr"/>
            <a:endParaRPr lang="fi-FI" b="1">
              <a:solidFill>
                <a:srgbClr val="0047B6"/>
              </a:solidFill>
              <a:latin typeface="Work Sans" pitchFamily="2" charset="0"/>
            </a:endParaRPr>
          </a:p>
          <a:p>
            <a:pPr algn="ctr"/>
            <a:endParaRPr lang="fi-FI" sz="1200">
              <a:solidFill>
                <a:srgbClr val="F0F0F0"/>
              </a:solidFill>
              <a:latin typeface="Work Sans" pitchFamily="2" charset="0"/>
            </a:endParaRPr>
          </a:p>
          <a:p>
            <a:pPr algn="ctr"/>
            <a:endParaRPr lang="fi-FI" sz="1200">
              <a:solidFill>
                <a:srgbClr val="F0F0F0"/>
              </a:solidFill>
              <a:latin typeface="Work Sans" pitchFamily="2" charset="0"/>
            </a:endParaRP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054879" y="7427404"/>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10256" y="-1994672"/>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41B45548-C2D1-4145-A52B-4A96ECC1C42D}"/>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643C67D-6A7D-42F5-93E1-221270A0134D}"/>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3BF3FC3-6C19-4536-B126-D418AE886524}"/>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46954F-BA1C-4331-BCEE-872F79D3AEA4}"/>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C54BF7-FB45-4DBF-99C9-2A96EED318F1}"/>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45B6223-3B2E-4F63-AD26-FF5752FE03E3}"/>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Siren with solid fill">
            <a:extLst>
              <a:ext uri="{FF2B5EF4-FFF2-40B4-BE49-F238E27FC236}">
                <a16:creationId xmlns:a16="http://schemas.microsoft.com/office/drawing/2014/main" id="{B289B6FB-A59C-4095-9791-F1FF20076D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9142" y="3580742"/>
            <a:ext cx="1274968" cy="1274968"/>
          </a:xfrm>
          <a:prstGeom prst="rect">
            <a:avLst/>
          </a:prstGeom>
        </p:spPr>
      </p:pic>
      <p:pic>
        <p:nvPicPr>
          <p:cNvPr id="41" name="Picture 40">
            <a:extLst>
              <a:ext uri="{FF2B5EF4-FFF2-40B4-BE49-F238E27FC236}">
                <a16:creationId xmlns:a16="http://schemas.microsoft.com/office/drawing/2014/main" id="{5CD26D32-D3EB-426F-BB0A-A7353BF4A3BD}"/>
              </a:ext>
            </a:extLst>
          </p:cNvPr>
          <p:cNvPicPr>
            <a:picLocks noChangeAspect="1"/>
          </p:cNvPicPr>
          <p:nvPr/>
        </p:nvPicPr>
        <p:blipFill>
          <a:blip r:embed="rId7"/>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45B551C3-9C19-4522-B8E6-8A5D1FA4AA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7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209209" y="4095683"/>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a:t>
            </a:r>
            <a:r>
              <a:rPr lang="fi-FI" sz="1200" err="1">
                <a:solidFill>
                  <a:srgbClr val="0047B6"/>
                </a:solidFill>
                <a:latin typeface="Work Sans" pitchFamily="2" charset="0"/>
              </a:rPr>
              <a:t>access</a:t>
            </a:r>
            <a:r>
              <a:rPr lang="fi-FI" sz="1200">
                <a:solidFill>
                  <a:srgbClr val="0047B6"/>
                </a:solidFill>
                <a:latin typeface="Work Sans" pitchFamily="2" charset="0"/>
              </a:rPr>
              <a:t>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724590" y="624998"/>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832621" y="419954"/>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88140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3705269" y="182114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785041" y="2116689"/>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041219" y="1196753"/>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3508605" y="1662499"/>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625390"/>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6925243" y="350436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578639" y="518984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3364249" y="432971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8371491" y="2692684"/>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046482" y="5215622"/>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282086" y="869552"/>
            <a:ext cx="3572665" cy="1520054"/>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D50AADF1-74C9-44A5-8C10-8903D03C0AB1}"/>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EF0132-3F2F-4C09-8957-757FBE52F236}"/>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E84AAA-0CD0-411F-86A3-2204DABA74C2}"/>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8CF8C8-13F8-4A1C-AC35-CF6BD96A85C7}"/>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332BC3F-86B9-4005-B255-459E5A9F18CB}"/>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1E9EB02-7610-4BDC-8722-23866CBB9AE8}"/>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F184EDD-29B5-4DD3-BCBA-81EB2BE48F67}"/>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4FE13AAC-9825-4A9F-9967-157F28A6FCFF}"/>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EA26F995-68CD-4F35-BA8A-A1A7AA76B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591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56640F91-24DB-46E9-A5CE-45D6716094AE}"/>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sp>
        <p:nvSpPr>
          <p:cNvPr id="35" name="Rectangle: Rounded Corners 34">
            <a:extLst>
              <a:ext uri="{FF2B5EF4-FFF2-40B4-BE49-F238E27FC236}">
                <a16:creationId xmlns:a16="http://schemas.microsoft.com/office/drawing/2014/main" id="{550468B2-F2E9-4D93-911A-FC8F313B0C39}"/>
              </a:ext>
            </a:extLst>
          </p:cNvPr>
          <p:cNvSpPr/>
          <p:nvPr/>
        </p:nvSpPr>
        <p:spPr>
          <a:xfrm>
            <a:off x="-3715296" y="3689033"/>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10380548" y="-2366562"/>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1789555" y="-2513872"/>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6695176" y="-183037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969948" y="199968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8660596">
            <a:off x="-1778560" y="-791874"/>
            <a:ext cx="14416439" cy="9331187"/>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4075866" y="3899008"/>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465539" y="-1271327"/>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8877261" y="-1086396"/>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89922" y="368290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18153886">
            <a:off x="221534" y="2180376"/>
            <a:ext cx="6114557" cy="824030"/>
          </a:xfrm>
          <a:prstGeom prst="rect">
            <a:avLst/>
          </a:prstGeom>
          <a:noFill/>
        </p:spPr>
        <p:txBody>
          <a:bodyPr wrap="square" rtlCol="0">
            <a:prstTxWarp prst="textArchUp">
              <a:avLst>
                <a:gd name="adj" fmla="val 11269408"/>
              </a:avLst>
            </a:prstTxWarp>
            <a:spAutoFit/>
          </a:bodyPr>
          <a:lstStyle/>
          <a:p>
            <a:r>
              <a:rPr lang="fi-FI" sz="72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752836" y="7031969"/>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54796" y="321702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441369" y="475455"/>
            <a:ext cx="4100922" cy="624688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enthusiastic</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2000" b="1" err="1">
                <a:solidFill>
                  <a:srgbClr val="0047B6"/>
                </a:solidFill>
                <a:latin typeface="Work Sans" pitchFamily="2" charset="0"/>
              </a:rPr>
              <a:t>Future</a:t>
            </a:r>
            <a:r>
              <a:rPr lang="fi-FI" sz="2000" b="1">
                <a:solidFill>
                  <a:srgbClr val="0047B6"/>
                </a:solidFill>
                <a:latin typeface="Work Sans" pitchFamily="2" charset="0"/>
              </a:rPr>
              <a:t> </a:t>
            </a:r>
            <a:r>
              <a:rPr lang="fi-FI" sz="2000" b="1" err="1">
                <a:solidFill>
                  <a:srgbClr val="0047B6"/>
                </a:solidFill>
                <a:latin typeface="Work Sans" pitchFamily="2" charset="0"/>
              </a:rPr>
              <a:t>people</a:t>
            </a:r>
            <a:r>
              <a:rPr lang="fi-FI" sz="2000" b="1">
                <a:solidFill>
                  <a:srgbClr val="0047B6"/>
                </a:solidFill>
                <a:latin typeface="Work Sans" pitchFamily="2" charset="0"/>
              </a:rPr>
              <a:t> </a:t>
            </a:r>
            <a:r>
              <a:rPr lang="fi-FI" sz="2000" b="1" err="1">
                <a:solidFill>
                  <a:srgbClr val="0047B6"/>
                </a:solidFill>
                <a:latin typeface="Work Sans" pitchFamily="2" charset="0"/>
              </a:rPr>
              <a:t>include</a:t>
            </a:r>
            <a:endParaRPr lang="fi-FI" sz="2000" b="1">
              <a:solidFill>
                <a:srgbClr val="0047B6"/>
              </a:solidFill>
              <a:latin typeface="Work Sans" pitchFamily="2" charset="0"/>
            </a:endParaRPr>
          </a:p>
          <a:p>
            <a:pPr algn="ctr"/>
            <a:endParaRPr lang="fi-FI" sz="1200">
              <a:solidFill>
                <a:srgbClr val="0047B6"/>
              </a:solidFill>
              <a:latin typeface="Work Sans" pitchFamily="2" charset="0"/>
            </a:endParaRPr>
          </a:p>
          <a:p>
            <a:pPr marL="171450" indent="-171450" algn="ctr">
              <a:buFont typeface="Arial" panose="020B0604020202020204" pitchFamily="34" charset="0"/>
              <a:buChar char="•"/>
            </a:pPr>
            <a:r>
              <a:rPr lang="fi-FI" err="1">
                <a:solidFill>
                  <a:srgbClr val="0047B6"/>
                </a:solidFill>
                <a:latin typeface="Work Sans" pitchFamily="2" charset="0"/>
              </a:rPr>
              <a:t>Collaborative</a:t>
            </a:r>
            <a:r>
              <a:rPr lang="fi-FI">
                <a:solidFill>
                  <a:srgbClr val="0047B6"/>
                </a:solidFill>
                <a:latin typeface="Work Sans" pitchFamily="2" charset="0"/>
              </a:rPr>
              <a:t> </a:t>
            </a:r>
            <a:r>
              <a:rPr lang="fi-FI" err="1">
                <a:solidFill>
                  <a:srgbClr val="0047B6"/>
                </a:solidFill>
                <a:latin typeface="Work Sans" pitchFamily="2" charset="0"/>
              </a:rPr>
              <a:t>events</a:t>
            </a:r>
            <a:endParaRPr lang="fi-FI">
              <a:solidFill>
                <a:srgbClr val="0047B6"/>
              </a:solidFill>
              <a:latin typeface="Work Sans" pitchFamily="2" charset="0"/>
            </a:endParaRPr>
          </a:p>
          <a:p>
            <a:pPr marL="171450" indent="-171450" algn="ctr">
              <a:buFont typeface="Arial" panose="020B0604020202020204" pitchFamily="34" charset="0"/>
              <a:buChar char="•"/>
            </a:pPr>
            <a:r>
              <a:rPr lang="fi-FI" err="1">
                <a:solidFill>
                  <a:srgbClr val="0047B6"/>
                </a:solidFill>
                <a:latin typeface="Work Sans" pitchFamily="2" charset="0"/>
              </a:rPr>
              <a:t>Communication</a:t>
            </a:r>
            <a:r>
              <a:rPr lang="fi-FI">
                <a:solidFill>
                  <a:srgbClr val="0047B6"/>
                </a:solidFill>
                <a:latin typeface="Work Sans" pitchFamily="2" charset="0"/>
              </a:rPr>
              <a:t> </a:t>
            </a:r>
            <a:r>
              <a:rPr lang="fi-FI" err="1">
                <a:solidFill>
                  <a:srgbClr val="0047B6"/>
                </a:solidFill>
                <a:latin typeface="Work Sans" pitchFamily="2" charset="0"/>
              </a:rPr>
              <a:t>plan</a:t>
            </a:r>
            <a:r>
              <a:rPr lang="fi-FI">
                <a:solidFill>
                  <a:srgbClr val="0047B6"/>
                </a:solidFill>
                <a:latin typeface="Work Sans" pitchFamily="2" charset="0"/>
              </a:rPr>
              <a:t>: </a:t>
            </a:r>
            <a:r>
              <a:rPr lang="fi-FI" err="1">
                <a:solidFill>
                  <a:srgbClr val="0047B6"/>
                </a:solidFill>
                <a:latin typeface="Work Sans" pitchFamily="2" charset="0"/>
              </a:rPr>
              <a:t>e.g</a:t>
            </a:r>
            <a:r>
              <a:rPr lang="fi-FI">
                <a:solidFill>
                  <a:srgbClr val="0047B6"/>
                </a:solidFill>
                <a:latin typeface="Work Sans" pitchFamily="2" charset="0"/>
              </a:rPr>
              <a:t>. a </a:t>
            </a:r>
            <a:r>
              <a:rPr lang="fi-FI" err="1">
                <a:solidFill>
                  <a:srgbClr val="0047B6"/>
                </a:solidFill>
                <a:latin typeface="Work Sans" pitchFamily="2" charset="0"/>
              </a:rPr>
              <a:t>newsletter</a:t>
            </a:r>
            <a:r>
              <a:rPr lang="fi-FI">
                <a:solidFill>
                  <a:srgbClr val="0047B6"/>
                </a:solidFill>
                <a:latin typeface="Work Sans" pitchFamily="2" charset="0"/>
              </a:rPr>
              <a:t> for </a:t>
            </a:r>
            <a:r>
              <a:rPr lang="fi-FI" err="1">
                <a:solidFill>
                  <a:srgbClr val="0047B6"/>
                </a:solidFill>
                <a:latin typeface="Work Sans" pitchFamily="2" charset="0"/>
              </a:rPr>
              <a:t>partners</a:t>
            </a:r>
            <a:r>
              <a:rPr lang="fi-FI">
                <a:solidFill>
                  <a:srgbClr val="0047B6"/>
                </a:solidFill>
                <a:latin typeface="Work Sans" pitchFamily="2" charset="0"/>
              </a:rPr>
              <a:t> &amp; </a:t>
            </a:r>
            <a:r>
              <a:rPr lang="fi-FI" err="1">
                <a:solidFill>
                  <a:srgbClr val="0047B6"/>
                </a:solidFill>
                <a:latin typeface="Work Sans" pitchFamily="2" charset="0"/>
              </a:rPr>
              <a:t>stakeholders</a:t>
            </a:r>
            <a:r>
              <a:rPr lang="fi-FI">
                <a:solidFill>
                  <a:srgbClr val="0047B6"/>
                </a:solidFill>
                <a:latin typeface="Work Sans" pitchFamily="2" charset="0"/>
              </a:rPr>
              <a:t> </a:t>
            </a:r>
            <a:r>
              <a:rPr lang="fi-FI" err="1">
                <a:solidFill>
                  <a:srgbClr val="0047B6"/>
                </a:solidFill>
                <a:latin typeface="Work Sans" pitchFamily="2" charset="0"/>
              </a:rPr>
              <a:t>but</a:t>
            </a:r>
            <a:r>
              <a:rPr lang="fi-FI">
                <a:solidFill>
                  <a:srgbClr val="0047B6"/>
                </a:solidFill>
                <a:latin typeface="Work Sans" pitchFamily="2" charset="0"/>
              </a:rPr>
              <a:t> </a:t>
            </a:r>
            <a:r>
              <a:rPr lang="fi-FI" err="1">
                <a:solidFill>
                  <a:srgbClr val="0047B6"/>
                </a:solidFill>
                <a:latin typeface="Work Sans" pitchFamily="2" charset="0"/>
              </a:rPr>
              <a:t>also</a:t>
            </a:r>
            <a:r>
              <a:rPr lang="fi-FI">
                <a:solidFill>
                  <a:srgbClr val="0047B6"/>
                </a:solidFill>
                <a:latin typeface="Work Sans" pitchFamily="2" charset="0"/>
              </a:rPr>
              <a:t> for </a:t>
            </a:r>
            <a:r>
              <a:rPr lang="fi-FI" err="1">
                <a:solidFill>
                  <a:srgbClr val="0047B6"/>
                </a:solidFill>
                <a:latin typeface="Work Sans" pitchFamily="2" charset="0"/>
              </a:rPr>
              <a:t>internal</a:t>
            </a:r>
            <a:r>
              <a:rPr lang="fi-FI">
                <a:solidFill>
                  <a:srgbClr val="0047B6"/>
                </a:solidFill>
                <a:latin typeface="Work Sans" pitchFamily="2" charset="0"/>
              </a:rPr>
              <a:t> </a:t>
            </a:r>
            <a:r>
              <a:rPr lang="fi-FI" err="1">
                <a:solidFill>
                  <a:srgbClr val="0047B6"/>
                </a:solidFill>
                <a:latin typeface="Work Sans" pitchFamily="2" charset="0"/>
              </a:rPr>
              <a:t>information</a:t>
            </a:r>
            <a:r>
              <a:rPr lang="fi-FI">
                <a:solidFill>
                  <a:srgbClr val="0047B6"/>
                </a:solidFill>
                <a:latin typeface="Work Sans" pitchFamily="2" charset="0"/>
              </a:rPr>
              <a:t> </a:t>
            </a:r>
            <a:r>
              <a:rPr lang="fi-FI" err="1">
                <a:solidFill>
                  <a:srgbClr val="0047B6"/>
                </a:solidFill>
                <a:latin typeface="Work Sans" pitchFamily="2" charset="0"/>
              </a:rPr>
              <a:t>sharing</a:t>
            </a:r>
            <a:endParaRPr lang="fi-FI">
              <a:solidFill>
                <a:srgbClr val="0047B6"/>
              </a:solidFill>
              <a:latin typeface="Work Sans" pitchFamily="2" charset="0"/>
            </a:endParaRPr>
          </a:p>
          <a:p>
            <a:pPr marL="171450" indent="-171450" algn="ctr">
              <a:buFont typeface="Arial" panose="020B0604020202020204" pitchFamily="34" charset="0"/>
              <a:buChar char="•"/>
            </a:pPr>
            <a:r>
              <a:rPr lang="fi-FI">
                <a:solidFill>
                  <a:srgbClr val="0047B6"/>
                </a:solidFill>
                <a:latin typeface="Work Sans" pitchFamily="2" charset="0"/>
              </a:rPr>
              <a:t>Training </a:t>
            </a:r>
            <a:r>
              <a:rPr lang="fi-FI" err="1">
                <a:solidFill>
                  <a:srgbClr val="0047B6"/>
                </a:solidFill>
                <a:latin typeface="Work Sans" pitchFamily="2" charset="0"/>
              </a:rPr>
              <a:t>people</a:t>
            </a:r>
            <a:r>
              <a:rPr lang="fi-FI">
                <a:solidFill>
                  <a:srgbClr val="0047B6"/>
                </a:solidFill>
                <a:latin typeface="Work Sans" pitchFamily="2" charset="0"/>
              </a:rPr>
              <a:t> and </a:t>
            </a:r>
            <a:r>
              <a:rPr lang="fi-FI" err="1">
                <a:solidFill>
                  <a:srgbClr val="0047B6"/>
                </a:solidFill>
                <a:latin typeface="Work Sans" pitchFamily="2" charset="0"/>
              </a:rPr>
              <a:t>cocreating</a:t>
            </a:r>
            <a:r>
              <a:rPr lang="fi-FI">
                <a:solidFill>
                  <a:srgbClr val="0047B6"/>
                </a:solidFill>
                <a:latin typeface="Work Sans" pitchFamily="2" charset="0"/>
              </a:rPr>
              <a:t> </a:t>
            </a:r>
            <a:r>
              <a:rPr lang="fi-FI" err="1">
                <a:solidFill>
                  <a:srgbClr val="0047B6"/>
                </a:solidFill>
                <a:latin typeface="Work Sans" pitchFamily="2" charset="0"/>
              </a:rPr>
              <a:t>solutions</a:t>
            </a:r>
            <a:r>
              <a:rPr lang="fi-FI">
                <a:solidFill>
                  <a:srgbClr val="0047B6"/>
                </a:solidFill>
                <a:latin typeface="Work Sans" pitchFamily="2" charset="0"/>
              </a:rPr>
              <a:t> </a:t>
            </a:r>
            <a:r>
              <a:rPr lang="fi-FI" err="1">
                <a:solidFill>
                  <a:srgbClr val="0047B6"/>
                </a:solidFill>
                <a:latin typeface="Work Sans" pitchFamily="2" charset="0"/>
              </a:rPr>
              <a:t>how</a:t>
            </a:r>
            <a:r>
              <a:rPr lang="fi-FI">
                <a:solidFill>
                  <a:srgbClr val="0047B6"/>
                </a:solidFill>
                <a:latin typeface="Work Sans" pitchFamily="2" charset="0"/>
              </a:rPr>
              <a:t> to </a:t>
            </a:r>
            <a:r>
              <a:rPr lang="fi-FI" err="1">
                <a:solidFill>
                  <a:srgbClr val="0047B6"/>
                </a:solidFill>
                <a:latin typeface="Work Sans" pitchFamily="2" charset="0"/>
              </a:rPr>
              <a:t>keep</a:t>
            </a:r>
            <a:r>
              <a:rPr lang="fi-FI">
                <a:solidFill>
                  <a:srgbClr val="0047B6"/>
                </a:solidFill>
                <a:latin typeface="Work Sans" pitchFamily="2" charset="0"/>
              </a:rPr>
              <a:t> </a:t>
            </a:r>
            <a:r>
              <a:rPr lang="fi-FI" err="1">
                <a:solidFill>
                  <a:srgbClr val="0047B6"/>
                </a:solidFill>
                <a:latin typeface="Work Sans" pitchFamily="2" charset="0"/>
              </a:rPr>
              <a:t>up</a:t>
            </a:r>
            <a:r>
              <a:rPr lang="fi-FI">
                <a:solidFill>
                  <a:srgbClr val="0047B6"/>
                </a:solidFill>
                <a:latin typeface="Work Sans" pitchFamily="2" charset="0"/>
              </a:rPr>
              <a:t> to </a:t>
            </a:r>
            <a:r>
              <a:rPr lang="fi-FI" err="1">
                <a:solidFill>
                  <a:srgbClr val="0047B6"/>
                </a:solidFill>
                <a:latin typeface="Work Sans" pitchFamily="2" charset="0"/>
              </a:rPr>
              <a:t>date</a:t>
            </a:r>
            <a:r>
              <a:rPr lang="fi-FI">
                <a:solidFill>
                  <a:srgbClr val="0047B6"/>
                </a:solidFill>
                <a:latin typeface="Work Sans" pitchFamily="2" charset="0"/>
              </a:rPr>
              <a:t> </a:t>
            </a:r>
            <a:r>
              <a:rPr lang="fi-FI" err="1">
                <a:solidFill>
                  <a:srgbClr val="0047B6"/>
                </a:solidFill>
                <a:latin typeface="Work Sans" pitchFamily="2" charset="0"/>
              </a:rPr>
              <a:t>with</a:t>
            </a:r>
            <a:r>
              <a:rPr lang="fi-FI">
                <a:solidFill>
                  <a:srgbClr val="0047B6"/>
                </a:solidFill>
                <a:latin typeface="Work Sans" pitchFamily="2" charset="0"/>
              </a:rPr>
              <a:t> </a:t>
            </a:r>
            <a:r>
              <a:rPr lang="fi-FI" err="1">
                <a:solidFill>
                  <a:srgbClr val="0047B6"/>
                </a:solidFill>
                <a:latin typeface="Work Sans" pitchFamily="2" charset="0"/>
              </a:rPr>
              <a:t>all</a:t>
            </a:r>
            <a:r>
              <a:rPr lang="fi-FI">
                <a:solidFill>
                  <a:srgbClr val="0047B6"/>
                </a:solidFill>
                <a:latin typeface="Work Sans" pitchFamily="2" charset="0"/>
              </a:rPr>
              <a:t> </a:t>
            </a:r>
            <a:r>
              <a:rPr lang="fi-FI" err="1">
                <a:solidFill>
                  <a:srgbClr val="0047B6"/>
                </a:solidFill>
                <a:latin typeface="Work Sans" pitchFamily="2" charset="0"/>
              </a:rPr>
              <a:t>the</a:t>
            </a:r>
            <a:r>
              <a:rPr lang="fi-FI">
                <a:solidFill>
                  <a:srgbClr val="0047B6"/>
                </a:solidFill>
                <a:latin typeface="Work Sans" pitchFamily="2" charset="0"/>
              </a:rPr>
              <a:t> data </a:t>
            </a:r>
            <a:r>
              <a:rPr lang="fi-FI" err="1">
                <a:solidFill>
                  <a:srgbClr val="0047B6"/>
                </a:solidFill>
                <a:latin typeface="Work Sans" pitchFamily="2" charset="0"/>
              </a:rPr>
              <a:t>available</a:t>
            </a:r>
            <a:r>
              <a:rPr lang="fi-FI">
                <a:solidFill>
                  <a:srgbClr val="0047B6"/>
                </a:solidFill>
                <a:latin typeface="Work Sans" pitchFamily="2" charset="0"/>
              </a:rPr>
              <a:t> and </a:t>
            </a:r>
            <a:r>
              <a:rPr lang="fi-FI" err="1">
                <a:solidFill>
                  <a:srgbClr val="0047B6"/>
                </a:solidFill>
                <a:latin typeface="Work Sans" pitchFamily="2" charset="0"/>
              </a:rPr>
              <a:t>where</a:t>
            </a:r>
            <a:r>
              <a:rPr lang="fi-FI">
                <a:solidFill>
                  <a:srgbClr val="0047B6"/>
                </a:solidFill>
                <a:latin typeface="Work Sans" pitchFamily="2" charset="0"/>
              </a:rPr>
              <a:t> to </a:t>
            </a:r>
            <a:r>
              <a:rPr lang="fi-FI" err="1">
                <a:solidFill>
                  <a:srgbClr val="0047B6"/>
                </a:solidFill>
                <a:latin typeface="Work Sans" pitchFamily="2" charset="0"/>
              </a:rPr>
              <a:t>find</a:t>
            </a:r>
            <a:r>
              <a:rPr lang="fi-FI">
                <a:solidFill>
                  <a:srgbClr val="0047B6"/>
                </a:solidFill>
                <a:latin typeface="Work Sans" pitchFamily="2" charset="0"/>
              </a:rPr>
              <a:t> it</a:t>
            </a:r>
          </a:p>
          <a:p>
            <a:pPr marL="171450" indent="-171450" algn="ctr">
              <a:buFont typeface="Arial" panose="020B0604020202020204" pitchFamily="34" charset="0"/>
              <a:buChar char="•"/>
            </a:pPr>
            <a:endParaRPr lang="fi-FI" sz="1200">
              <a:solidFill>
                <a:srgbClr val="0047B6"/>
              </a:solidFill>
              <a:latin typeface="Work Sans" pitchFamily="2" charset="0"/>
            </a:endParaRP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715296" y="384561"/>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3C96AC9A-E26B-4C95-9692-92D852F0912D}"/>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875D76F-16AE-470A-95AE-FDFEA62F4F06}"/>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44A337-C812-441E-9B21-BB33FC4F95A6}"/>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7311A94-E22F-4AFA-B56D-73A81AC3E790}"/>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DABC7EA-02BD-438B-B9F7-0FA40D119029}"/>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1FD8FCF-7EE5-4ADC-8199-A28E46E6239F}"/>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7432FAC4-6F5B-41F3-8DE9-0B3345257E57}"/>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053D5AD8-29FC-4730-A3FA-90FFC72864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424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3715296" y="3689033"/>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10380548" y="-2366562"/>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1789555" y="-2513872"/>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6695176" y="-183037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969948" y="199968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8660596">
            <a:off x="-1778560" y="-791874"/>
            <a:ext cx="14416439" cy="9331187"/>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4075866" y="3899008"/>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465539" y="-1271327"/>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8877261" y="-1086396"/>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89922" y="368290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18153886">
            <a:off x="221534" y="2180376"/>
            <a:ext cx="6114557" cy="824030"/>
          </a:xfrm>
          <a:prstGeom prst="rect">
            <a:avLst/>
          </a:prstGeom>
          <a:noFill/>
        </p:spPr>
        <p:txBody>
          <a:bodyPr wrap="square" rtlCol="0">
            <a:prstTxWarp prst="textArchUp">
              <a:avLst>
                <a:gd name="adj" fmla="val 11269408"/>
              </a:avLst>
            </a:prstTxWarp>
            <a:spAutoFit/>
          </a:bodyPr>
          <a:lstStyle/>
          <a:p>
            <a:r>
              <a:rPr lang="fi-FI" sz="72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752836" y="7031969"/>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54796" y="321702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4770894" y="384561"/>
            <a:ext cx="6797448" cy="6384462"/>
          </a:xfrm>
          <a:prstGeom prst="roundRect">
            <a:avLst/>
          </a:prstGeom>
          <a:solidFill>
            <a:srgbClr val="BCFCDE">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enthusiastic</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people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include</a:t>
            </a:r>
            <a:endParaRPr lang="fi-FI" sz="2400" b="1">
              <a:solidFill>
                <a:srgbClr val="0047B6"/>
              </a:solidFill>
              <a:latin typeface="Lato Black" panose="020F0A02020204030203" pitchFamily="34" charset="0"/>
            </a:endParaRPr>
          </a:p>
          <a:p>
            <a:pPr algn="ct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b="1" err="1">
                <a:solidFill>
                  <a:srgbClr val="0047B6"/>
                </a:solidFill>
                <a:latin typeface="Lato Black" panose="020F0A02020204030203" pitchFamily="34" charset="0"/>
              </a:rPr>
              <a:t>Collaborative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events</a:t>
            </a:r>
            <a:endParaRPr lang="fi-FI" sz="2400" b="1">
              <a:solidFill>
                <a:srgbClr val="0047B6"/>
              </a:solidFill>
              <a:latin typeface="Lato Black" panose="020F0A02020204030203" pitchFamily="34" charset="0"/>
            </a:endParaRPr>
          </a:p>
          <a:p>
            <a:pPr marL="171450" indent="-171450" algn="ctr">
              <a:buFont typeface="Arial" panose="020B0604020202020204" pitchFamily="34" charset="0"/>
              <a:buChar char="•"/>
            </a:pPr>
            <a:endParaRPr lang="fi-FI" sz="1200">
              <a:solidFill>
                <a:srgbClr val="0047B6"/>
              </a:solidFill>
              <a:latin typeface="Work Sans" pitchFamily="2" charset="0"/>
            </a:endParaRPr>
          </a:p>
          <a:p>
            <a:pPr marL="171450" indent="-171450" algn="ctr">
              <a:buFont typeface="Arial" panose="020B0604020202020204" pitchFamily="34" charset="0"/>
              <a:buChar char="•"/>
            </a:pPr>
            <a:endParaRPr lang="fi-FI" sz="1200">
              <a:solidFill>
                <a:srgbClr val="0047B6"/>
              </a:solidFill>
              <a:latin typeface="Work Sans" pitchFamily="2" charset="0"/>
            </a:endParaRP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715296" y="384561"/>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B62B69B2-A73B-4910-BD87-D603AA2CD5DD}"/>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29810B3-CBE8-4702-B283-8E473E51F66E}"/>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36B52DB-38F0-4976-B763-8ECD0D7FFC05}"/>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34C6965-1B79-41B7-8065-DF95401AE797}"/>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46B29F-5A1F-47FC-B08B-CADDA7032C59}"/>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85BB28A-F758-4770-B407-040CAE80C049}"/>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62B7780-780B-4476-B8B1-80A8DC22F723}"/>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5284BCBA-5171-45BE-9C2C-197393AD3040}"/>
              </a:ext>
            </a:extLst>
          </p:cNvPr>
          <p:cNvPicPr>
            <a:picLocks noChangeAspect="1"/>
          </p:cNvPicPr>
          <p:nvPr/>
        </p:nvPicPr>
        <p:blipFill>
          <a:blip r:embed="rId5"/>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B00BD41C-3DCF-4B7D-B40C-6027950D0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Dance with solid fill">
            <a:extLst>
              <a:ext uri="{FF2B5EF4-FFF2-40B4-BE49-F238E27FC236}">
                <a16:creationId xmlns:a16="http://schemas.microsoft.com/office/drawing/2014/main" id="{8995EE4B-1E54-40CC-AEE8-3F01A5E2CF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7308" y="3400037"/>
            <a:ext cx="1510704" cy="1510704"/>
          </a:xfrm>
          <a:prstGeom prst="rect">
            <a:avLst/>
          </a:prstGeom>
        </p:spPr>
      </p:pic>
    </p:spTree>
    <p:extLst>
      <p:ext uri="{BB962C8B-B14F-4D97-AF65-F5344CB8AC3E}">
        <p14:creationId xmlns:p14="http://schemas.microsoft.com/office/powerpoint/2010/main" val="3967516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79DC2FB-3292-4B06-A36F-FA0AA71044A2}"/>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sp>
        <p:nvSpPr>
          <p:cNvPr id="35" name="Rectangle: Rounded Corners 34">
            <a:extLst>
              <a:ext uri="{FF2B5EF4-FFF2-40B4-BE49-F238E27FC236}">
                <a16:creationId xmlns:a16="http://schemas.microsoft.com/office/drawing/2014/main" id="{550468B2-F2E9-4D93-911A-FC8F313B0C39}"/>
              </a:ext>
            </a:extLst>
          </p:cNvPr>
          <p:cNvSpPr/>
          <p:nvPr/>
        </p:nvSpPr>
        <p:spPr>
          <a:xfrm>
            <a:off x="-3715296" y="3689033"/>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10380548" y="-2366562"/>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1789555" y="-2513872"/>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6695176" y="-183037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969948" y="199968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8660596">
            <a:off x="-1778560" y="-791874"/>
            <a:ext cx="14416439" cy="9331187"/>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4075866" y="3899008"/>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465539" y="-1271327"/>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8877261" y="-1086396"/>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89922" y="368290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18153886">
            <a:off x="221534" y="2180376"/>
            <a:ext cx="6114557" cy="824030"/>
          </a:xfrm>
          <a:prstGeom prst="rect">
            <a:avLst/>
          </a:prstGeom>
          <a:noFill/>
        </p:spPr>
        <p:txBody>
          <a:bodyPr wrap="square" rtlCol="0">
            <a:prstTxWarp prst="textArchUp">
              <a:avLst>
                <a:gd name="adj" fmla="val 11269408"/>
              </a:avLst>
            </a:prstTxWarp>
            <a:spAutoFit/>
          </a:bodyPr>
          <a:lstStyle/>
          <a:p>
            <a:r>
              <a:rPr lang="fi-FI" sz="72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752836" y="7031969"/>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54796" y="321702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4521777" y="384561"/>
            <a:ext cx="6965497" cy="6384462"/>
          </a:xfrm>
          <a:prstGeom prst="roundRect">
            <a:avLst/>
          </a:prstGeom>
          <a:solidFill>
            <a:srgbClr val="BCFCDE">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enthusiastic</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a:p>
            <a:pPr algn="ctr"/>
            <a:endParaRPr lang="fi-FI" sz="2400">
              <a:solidFill>
                <a:srgbClr val="0047B6"/>
              </a:solidFill>
              <a:latin typeface="Lato Black" panose="020F0A02020204030203" pitchFamily="34"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people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include</a:t>
            </a:r>
            <a:endParaRPr lang="fi-FI" sz="2400" b="1">
              <a:solidFill>
                <a:srgbClr val="0047B6"/>
              </a:solidFill>
              <a:latin typeface="Lato Black" panose="020F0A02020204030203" pitchFamily="34" charset="0"/>
            </a:endParaRPr>
          </a:p>
          <a:p>
            <a:pPr algn="ct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b="1" err="1">
                <a:solidFill>
                  <a:srgbClr val="0047B6"/>
                </a:solidFill>
                <a:latin typeface="Lato Black" panose="020F0A02020204030203" pitchFamily="34" charset="0"/>
              </a:rPr>
              <a:t>Communication</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plan</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e.g</a:t>
            </a:r>
            <a:r>
              <a:rPr lang="fi-FI" sz="2400" b="1">
                <a:solidFill>
                  <a:srgbClr val="0047B6"/>
                </a:solidFill>
                <a:latin typeface="Lato Black" panose="020F0A02020204030203" pitchFamily="34" charset="0"/>
              </a:rPr>
              <a:t>. a </a:t>
            </a:r>
            <a:r>
              <a:rPr lang="fi-FI" sz="2400" b="1" err="1">
                <a:solidFill>
                  <a:srgbClr val="0047B6"/>
                </a:solidFill>
                <a:latin typeface="Lato Black" panose="020F0A02020204030203" pitchFamily="34" charset="0"/>
              </a:rPr>
              <a:t>newsletter</a:t>
            </a:r>
            <a:r>
              <a:rPr lang="fi-FI" sz="2400" b="1">
                <a:solidFill>
                  <a:srgbClr val="0047B6"/>
                </a:solidFill>
                <a:latin typeface="Lato Black" panose="020F0A02020204030203" pitchFamily="34" charset="0"/>
              </a:rPr>
              <a:t> for </a:t>
            </a:r>
            <a:r>
              <a:rPr lang="fi-FI" sz="2400" b="1" err="1">
                <a:solidFill>
                  <a:srgbClr val="0047B6"/>
                </a:solidFill>
                <a:latin typeface="Lato Black" panose="020F0A02020204030203" pitchFamily="34" charset="0"/>
              </a:rPr>
              <a:t>partners</a:t>
            </a:r>
            <a:r>
              <a:rPr lang="fi-FI" sz="2400" b="1">
                <a:solidFill>
                  <a:srgbClr val="0047B6"/>
                </a:solidFill>
                <a:latin typeface="Lato Black" panose="020F0A02020204030203" pitchFamily="34" charset="0"/>
              </a:rPr>
              <a:t> &amp; </a:t>
            </a:r>
            <a:r>
              <a:rPr lang="fi-FI" sz="2400" b="1" err="1">
                <a:solidFill>
                  <a:srgbClr val="0047B6"/>
                </a:solidFill>
                <a:latin typeface="Lato Black" panose="020F0A02020204030203" pitchFamily="34" charset="0"/>
              </a:rPr>
              <a:t>stakeholders</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but</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also</a:t>
            </a:r>
            <a:r>
              <a:rPr lang="fi-FI" sz="2400" b="1">
                <a:solidFill>
                  <a:srgbClr val="0047B6"/>
                </a:solidFill>
                <a:latin typeface="Lato Black" panose="020F0A02020204030203" pitchFamily="34" charset="0"/>
              </a:rPr>
              <a:t> for </a:t>
            </a:r>
            <a:r>
              <a:rPr lang="fi-FI" sz="2400" b="1" err="1">
                <a:solidFill>
                  <a:srgbClr val="0047B6"/>
                </a:solidFill>
                <a:latin typeface="Lato Black" panose="020F0A02020204030203" pitchFamily="34" charset="0"/>
              </a:rPr>
              <a:t>internal</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information</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sharing</a:t>
            </a:r>
            <a:endParaRPr lang="fi-FI" sz="2400" b="1">
              <a:solidFill>
                <a:srgbClr val="0047B6"/>
              </a:solidFill>
              <a:latin typeface="Lato Black" panose="020F0A02020204030203" pitchFamily="34" charset="0"/>
            </a:endParaRPr>
          </a:p>
          <a:p>
            <a:pPr marL="171450" indent="-171450" algn="ctr">
              <a:buFont typeface="Arial" panose="020B0604020202020204" pitchFamily="34" charset="0"/>
              <a:buChar char="•"/>
            </a:pPr>
            <a:endParaRPr lang="fi-FI" b="1">
              <a:solidFill>
                <a:srgbClr val="0047B6"/>
              </a:solidFill>
              <a:latin typeface="Work Sans" pitchFamily="2" charset="0"/>
            </a:endParaRPr>
          </a:p>
          <a:p>
            <a:pPr marL="171450" indent="-171450" algn="ctr">
              <a:buFont typeface="Arial" panose="020B0604020202020204" pitchFamily="34" charset="0"/>
              <a:buChar char="•"/>
            </a:pPr>
            <a:endParaRPr lang="fi-FI" sz="1200">
              <a:solidFill>
                <a:srgbClr val="0047B6"/>
              </a:solidFill>
              <a:latin typeface="Work Sans" pitchFamily="2" charset="0"/>
            </a:endParaRP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715296" y="384561"/>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AB0351E4-4A4A-404D-845D-2CC9E2B0760D}"/>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D96A04E-70CF-4BFE-AF7F-F9D08D4B6EB2}"/>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20E3459-1348-4559-824A-802E1BB1A1BF}"/>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36786D3-4D3D-417D-A154-D10468BFF2A0}"/>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2352632-545B-4282-A779-BCC5E88247C2}"/>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2E40A2-413A-462A-BBC2-3B3B01E368D7}"/>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A996837B-2D3C-4EA5-887F-D460C1CD1FC7}"/>
              </a:ext>
            </a:extLst>
          </p:cNvPr>
          <p:cNvPicPr>
            <a:picLocks noChangeAspect="1"/>
          </p:cNvPicPr>
          <p:nvPr/>
        </p:nvPicPr>
        <p:blipFill>
          <a:blip r:embed="rId5"/>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2849ED11-6FF5-4CFC-9C3B-814EE2D7D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Scroll with solid fill">
            <a:extLst>
              <a:ext uri="{FF2B5EF4-FFF2-40B4-BE49-F238E27FC236}">
                <a16:creationId xmlns:a16="http://schemas.microsoft.com/office/drawing/2014/main" id="{2F931BBC-1302-4DFC-8C64-78BE247B7C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39564" y="4287916"/>
            <a:ext cx="1280654" cy="1280654"/>
          </a:xfrm>
          <a:prstGeom prst="rect">
            <a:avLst/>
          </a:prstGeom>
        </p:spPr>
      </p:pic>
    </p:spTree>
    <p:extLst>
      <p:ext uri="{BB962C8B-B14F-4D97-AF65-F5344CB8AC3E}">
        <p14:creationId xmlns:p14="http://schemas.microsoft.com/office/powerpoint/2010/main" val="1159936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CDB19148-8296-4FC2-8D87-BCFE363791F5}"/>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2299504"/>
            <a:ext cx="12192000" cy="12192000"/>
          </a:xfrm>
          <a:prstGeom prst="rect">
            <a:avLst/>
          </a:prstGeom>
        </p:spPr>
      </p:pic>
      <p:sp>
        <p:nvSpPr>
          <p:cNvPr id="2" name="Title 1">
            <a:extLst>
              <a:ext uri="{FF2B5EF4-FFF2-40B4-BE49-F238E27FC236}">
                <a16:creationId xmlns:a16="http://schemas.microsoft.com/office/drawing/2014/main" id="{E5899DDC-A9BA-AE2F-F393-33332B52A517}"/>
              </a:ext>
            </a:extLst>
          </p:cNvPr>
          <p:cNvSpPr>
            <a:spLocks noGrp="1"/>
          </p:cNvSpPr>
          <p:nvPr>
            <p:ph type="title"/>
          </p:nvPr>
        </p:nvSpPr>
        <p:spPr/>
        <p:txBody>
          <a:bodyPr/>
          <a:lstStyle/>
          <a:p>
            <a:r>
              <a:rPr lang="en-US" sz="4000">
                <a:solidFill>
                  <a:srgbClr val="0047B6"/>
                </a:solidFill>
                <a:latin typeface="Lato Black"/>
                <a:ea typeface="Lato Black"/>
                <a:cs typeface="Lato Black"/>
              </a:rPr>
              <a:t>Information Technology Program (ITP)</a:t>
            </a:r>
            <a:endParaRPr lang="en-US"/>
          </a:p>
        </p:txBody>
      </p:sp>
      <p:pic>
        <p:nvPicPr>
          <p:cNvPr id="16" name="Picture 4">
            <a:extLst>
              <a:ext uri="{FF2B5EF4-FFF2-40B4-BE49-F238E27FC236}">
                <a16:creationId xmlns:a16="http://schemas.microsoft.com/office/drawing/2014/main" id="{1C8134D9-3187-FC18-1135-4235B569D252}"/>
              </a:ext>
            </a:extLst>
          </p:cNvPr>
          <p:cNvPicPr>
            <a:picLocks noChangeAspect="1"/>
          </p:cNvPicPr>
          <p:nvPr/>
        </p:nvPicPr>
        <p:blipFill>
          <a:blip r:embed="rId5"/>
          <a:stretch>
            <a:fillRect/>
          </a:stretch>
        </p:blipFill>
        <p:spPr>
          <a:xfrm>
            <a:off x="10667969" y="207982"/>
            <a:ext cx="1202249" cy="743395"/>
          </a:xfrm>
          <a:prstGeom prst="rect">
            <a:avLst/>
          </a:prstGeom>
        </p:spPr>
      </p:pic>
      <p:sp>
        <p:nvSpPr>
          <p:cNvPr id="6" name="Oval 5">
            <a:extLst>
              <a:ext uri="{FF2B5EF4-FFF2-40B4-BE49-F238E27FC236}">
                <a16:creationId xmlns:a16="http://schemas.microsoft.com/office/drawing/2014/main" id="{1D7106F4-6F98-EEB9-5ABF-13D0712ED0C1}"/>
              </a:ext>
            </a:extLst>
          </p:cNvPr>
          <p:cNvSpPr/>
          <p:nvPr/>
        </p:nvSpPr>
        <p:spPr>
          <a:xfrm>
            <a:off x="955675" y="24923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99FD74B-ABA7-1328-9FAD-10F8711D0EA3}"/>
              </a:ext>
            </a:extLst>
          </p:cNvPr>
          <p:cNvSpPr/>
          <p:nvPr/>
        </p:nvSpPr>
        <p:spPr>
          <a:xfrm>
            <a:off x="1249363"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AFABD34-2DB3-D1EA-D148-90C4F30C39FA}"/>
              </a:ext>
            </a:extLst>
          </p:cNvPr>
          <p:cNvSpPr/>
          <p:nvPr/>
        </p:nvSpPr>
        <p:spPr>
          <a:xfrm>
            <a:off x="1431925"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8C0CA4-E963-3331-C10F-39E0A5A8A3F9}"/>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D8EFA2-47A7-0494-6A08-EF708FD53D5D}"/>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541B57-7A11-0535-52AD-E24C78316E57}"/>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6F01FC-E0B5-5BB5-2E2A-CBE641B390A6}"/>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Team background</a:t>
            </a:r>
            <a:endParaRPr lang="en-US" sz="1100">
              <a:solidFill>
                <a:srgbClr val="0047B6"/>
              </a:solidFill>
              <a:latin typeface="Work Sans SemiBold"/>
            </a:endParaRPr>
          </a:p>
        </p:txBody>
      </p:sp>
      <p:sp>
        <p:nvSpPr>
          <p:cNvPr id="22" name="TextBox 21">
            <a:extLst>
              <a:ext uri="{FF2B5EF4-FFF2-40B4-BE49-F238E27FC236}">
                <a16:creationId xmlns:a16="http://schemas.microsoft.com/office/drawing/2014/main" id="{5D4633AA-600A-7AF0-9A67-1AB8C7CFB3FF}"/>
              </a:ext>
            </a:extLst>
          </p:cNvPr>
          <p:cNvSpPr txBox="1"/>
          <p:nvPr/>
        </p:nvSpPr>
        <p:spPr>
          <a:xfrm>
            <a:off x="955675" y="1763266"/>
            <a:ext cx="994251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47B6"/>
                </a:solidFill>
                <a:latin typeface="Work Sans"/>
              </a:rPr>
              <a:t>Aalto University summer minor program (24 ECTS) that brings together students from diverse backgrounds to solve digital business problems. ITP enables students to combine business, design, and technological perspectives and prepares them for a future of data-driven and evidence-based decision making in the digital economy.</a:t>
            </a:r>
          </a:p>
          <a:p>
            <a:endParaRPr lang="en-US" sz="1600">
              <a:solidFill>
                <a:srgbClr val="0047B6"/>
              </a:solidFill>
              <a:latin typeface="Work Sans"/>
            </a:endParaRPr>
          </a:p>
          <a:p>
            <a:r>
              <a:rPr lang="en-US" sz="1600">
                <a:solidFill>
                  <a:srgbClr val="0047B6"/>
                </a:solidFill>
                <a:latin typeface="Work Sans"/>
              </a:rPr>
              <a:t>During the three-month-long program, students gain valuable project work experience in international multi-disciplinary teams. Collaboration with a company client on a real-life project helps students expand their network and apply the skills they learn in a meaningful way.</a:t>
            </a:r>
          </a:p>
          <a:p>
            <a:endParaRPr lang="en-US" sz="1600">
              <a:solidFill>
                <a:srgbClr val="0047B6"/>
              </a:solidFill>
              <a:latin typeface="Work Sans"/>
            </a:endParaRPr>
          </a:p>
          <a:p>
            <a:r>
              <a:rPr lang="en-US" sz="1600">
                <a:ea typeface="+mn-lt"/>
                <a:cs typeface="+mn-lt"/>
                <a:hlinkClick r:id="rId6"/>
              </a:rPr>
              <a:t>https://www.aalto.fi/en/school-of-business/information-technology-program-itp</a:t>
            </a:r>
            <a:r>
              <a:rPr lang="en-US" sz="1600">
                <a:ea typeface="+mn-lt"/>
                <a:cs typeface="+mn-lt"/>
              </a:rPr>
              <a:t> </a:t>
            </a:r>
            <a:endParaRPr lang="en-US"/>
          </a:p>
        </p:txBody>
      </p:sp>
      <p:pic>
        <p:nvPicPr>
          <p:cNvPr id="1026" name="Picture 2">
            <a:extLst>
              <a:ext uri="{FF2B5EF4-FFF2-40B4-BE49-F238E27FC236}">
                <a16:creationId xmlns:a16="http://schemas.microsoft.com/office/drawing/2014/main" id="{5D3D5695-A45A-4A5B-AE11-A211A1A2F5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155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01A813C8-DEC6-4701-8D15-FBA4A3EEECE1}"/>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sp>
        <p:nvSpPr>
          <p:cNvPr id="35" name="Rectangle: Rounded Corners 34">
            <a:extLst>
              <a:ext uri="{FF2B5EF4-FFF2-40B4-BE49-F238E27FC236}">
                <a16:creationId xmlns:a16="http://schemas.microsoft.com/office/drawing/2014/main" id="{550468B2-F2E9-4D93-911A-FC8F313B0C39}"/>
              </a:ext>
            </a:extLst>
          </p:cNvPr>
          <p:cNvSpPr/>
          <p:nvPr/>
        </p:nvSpPr>
        <p:spPr>
          <a:xfrm>
            <a:off x="-3715296" y="3689033"/>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10380548" y="-2366562"/>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1789555" y="-2513872"/>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6695176" y="-183037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969948" y="199968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8660596">
            <a:off x="-1778560" y="-791874"/>
            <a:ext cx="14416439" cy="9331187"/>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4075866" y="3899008"/>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465539" y="-1271327"/>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8877261" y="-1086396"/>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89922" y="368290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18153886">
            <a:off x="221534" y="2180376"/>
            <a:ext cx="6114557" cy="824030"/>
          </a:xfrm>
          <a:prstGeom prst="rect">
            <a:avLst/>
          </a:prstGeom>
          <a:noFill/>
        </p:spPr>
        <p:txBody>
          <a:bodyPr wrap="square" rtlCol="0">
            <a:prstTxWarp prst="textArchUp">
              <a:avLst>
                <a:gd name="adj" fmla="val 11269408"/>
              </a:avLst>
            </a:prstTxWarp>
            <a:spAutoFit/>
          </a:bodyPr>
          <a:lstStyle/>
          <a:p>
            <a:r>
              <a:rPr lang="fi-FI" sz="72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752836" y="7031969"/>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54796" y="321702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4521777" y="384561"/>
            <a:ext cx="6965497" cy="6384462"/>
          </a:xfrm>
          <a:prstGeom prst="roundRect">
            <a:avLst/>
          </a:prstGeom>
          <a:solidFill>
            <a:srgbClr val="BCFCDE">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enthusiastic</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a:p>
            <a:pPr algn="ctr"/>
            <a:endParaRPr lang="fi-FI" sz="2400">
              <a:solidFill>
                <a:srgbClr val="0047B6"/>
              </a:solidFill>
              <a:latin typeface="Lato Black" panose="020F0A02020204030203" pitchFamily="34"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people</a:t>
            </a:r>
            <a:r>
              <a:rPr lang="fi-FI" sz="2400" b="1">
                <a:solidFill>
                  <a:srgbClr val="0047B6"/>
                </a:solidFill>
                <a:latin typeface="Lato Black" panose="020F0A02020204030203" pitchFamily="34" charset="0"/>
              </a:rPr>
              <a:t> </a:t>
            </a:r>
            <a:r>
              <a:rPr lang="fi-FI" sz="2400" b="1" err="1">
                <a:solidFill>
                  <a:srgbClr val="0047B6"/>
                </a:solidFill>
                <a:latin typeface="Lato Black" panose="020F0A02020204030203" pitchFamily="34" charset="0"/>
              </a:rPr>
              <a:t>include</a:t>
            </a:r>
            <a:endParaRPr lang="fi-FI" sz="2400" b="1">
              <a:solidFill>
                <a:srgbClr val="0047B6"/>
              </a:solidFill>
              <a:latin typeface="Lato Black" panose="020F0A02020204030203" pitchFamily="34" charset="0"/>
            </a:endParaRPr>
          </a:p>
          <a:p>
            <a:pPr algn="ct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b="1">
                <a:solidFill>
                  <a:srgbClr val="0047B6"/>
                </a:solidFill>
                <a:latin typeface="Lato Black"/>
                <a:ea typeface="Lato Black"/>
                <a:cs typeface="Lato Black"/>
              </a:rPr>
              <a:t>Training </a:t>
            </a:r>
            <a:r>
              <a:rPr lang="fi-FI" sz="2400" b="1" err="1">
                <a:solidFill>
                  <a:srgbClr val="0047B6"/>
                </a:solidFill>
                <a:latin typeface="Lato Black"/>
                <a:ea typeface="Lato Black"/>
                <a:cs typeface="Lato Black"/>
              </a:rPr>
              <a:t>people</a:t>
            </a:r>
            <a:r>
              <a:rPr lang="fi-FI" sz="2400" b="1">
                <a:solidFill>
                  <a:srgbClr val="0047B6"/>
                </a:solidFill>
                <a:latin typeface="Lato Black"/>
                <a:ea typeface="Lato Black"/>
                <a:cs typeface="Lato Black"/>
              </a:rPr>
              <a:t> and </a:t>
            </a:r>
            <a:r>
              <a:rPr lang="fi-FI" sz="2400" b="1" err="1">
                <a:solidFill>
                  <a:srgbClr val="0047B6"/>
                </a:solidFill>
                <a:latin typeface="Lato Black"/>
                <a:ea typeface="Lato Black"/>
                <a:cs typeface="Lato Black"/>
              </a:rPr>
              <a:t>co-creating</a:t>
            </a:r>
            <a:r>
              <a:rPr lang="fi-FI" sz="2400" b="1">
                <a:solidFill>
                  <a:srgbClr val="0047B6"/>
                </a:solidFill>
                <a:latin typeface="Lato Black"/>
                <a:ea typeface="Lato Black"/>
                <a:cs typeface="Lato Black"/>
              </a:rPr>
              <a:t> </a:t>
            </a:r>
            <a:r>
              <a:rPr lang="fi-FI" sz="2400" b="1" err="1">
                <a:solidFill>
                  <a:srgbClr val="0047B6"/>
                </a:solidFill>
                <a:latin typeface="Lato Black"/>
                <a:ea typeface="Lato Black"/>
                <a:cs typeface="Lato Black"/>
              </a:rPr>
              <a:t>solutions</a:t>
            </a:r>
            <a:r>
              <a:rPr lang="fi-FI" sz="2400" b="1">
                <a:solidFill>
                  <a:srgbClr val="0047B6"/>
                </a:solidFill>
                <a:latin typeface="Lato Black"/>
                <a:ea typeface="Lato Black"/>
                <a:cs typeface="Lato Black"/>
              </a:rPr>
              <a:t> </a:t>
            </a:r>
            <a:r>
              <a:rPr lang="fi-FI" sz="2400" b="1" err="1">
                <a:solidFill>
                  <a:srgbClr val="0047B6"/>
                </a:solidFill>
                <a:latin typeface="Lato Black"/>
                <a:ea typeface="Lato Black"/>
                <a:cs typeface="Lato Black"/>
              </a:rPr>
              <a:t>how</a:t>
            </a:r>
            <a:r>
              <a:rPr lang="fi-FI" sz="2400" b="1">
                <a:solidFill>
                  <a:srgbClr val="0047B6"/>
                </a:solidFill>
                <a:latin typeface="Lato Black"/>
                <a:ea typeface="Lato Black"/>
                <a:cs typeface="Lato Black"/>
              </a:rPr>
              <a:t> to </a:t>
            </a:r>
            <a:r>
              <a:rPr lang="fi-FI" sz="2400" b="1" err="1">
                <a:solidFill>
                  <a:srgbClr val="0047B6"/>
                </a:solidFill>
                <a:latin typeface="Lato Black"/>
                <a:ea typeface="Lato Black"/>
                <a:cs typeface="Lato Black"/>
              </a:rPr>
              <a:t>keep</a:t>
            </a:r>
            <a:r>
              <a:rPr lang="fi-FI" sz="2400" b="1">
                <a:solidFill>
                  <a:srgbClr val="0047B6"/>
                </a:solidFill>
                <a:latin typeface="Lato Black"/>
                <a:ea typeface="Lato Black"/>
                <a:cs typeface="Lato Black"/>
              </a:rPr>
              <a:t> </a:t>
            </a:r>
            <a:r>
              <a:rPr lang="fi-FI" sz="2400" b="1" err="1">
                <a:solidFill>
                  <a:srgbClr val="0047B6"/>
                </a:solidFill>
                <a:latin typeface="Lato Black"/>
                <a:ea typeface="Lato Black"/>
                <a:cs typeface="Lato Black"/>
              </a:rPr>
              <a:t>up</a:t>
            </a:r>
            <a:r>
              <a:rPr lang="fi-FI" sz="2400" b="1">
                <a:solidFill>
                  <a:srgbClr val="0047B6"/>
                </a:solidFill>
                <a:latin typeface="Lato Black"/>
                <a:ea typeface="Lato Black"/>
                <a:cs typeface="Lato Black"/>
              </a:rPr>
              <a:t> to </a:t>
            </a:r>
            <a:r>
              <a:rPr lang="fi-FI" sz="2400" b="1" err="1">
                <a:solidFill>
                  <a:srgbClr val="0047B6"/>
                </a:solidFill>
                <a:latin typeface="Lato Black"/>
                <a:ea typeface="Lato Black"/>
                <a:cs typeface="Lato Black"/>
              </a:rPr>
              <a:t>date</a:t>
            </a:r>
            <a:r>
              <a:rPr lang="fi-FI" sz="2400" b="1">
                <a:solidFill>
                  <a:srgbClr val="0047B6"/>
                </a:solidFill>
                <a:latin typeface="Lato Black"/>
                <a:ea typeface="Lato Black"/>
                <a:cs typeface="Lato Black"/>
              </a:rPr>
              <a:t> </a:t>
            </a:r>
            <a:r>
              <a:rPr lang="fi-FI" sz="2400" b="1" err="1">
                <a:solidFill>
                  <a:srgbClr val="0047B6"/>
                </a:solidFill>
                <a:latin typeface="Lato Black"/>
                <a:ea typeface="Lato Black"/>
                <a:cs typeface="Lato Black"/>
              </a:rPr>
              <a:t>with</a:t>
            </a:r>
            <a:r>
              <a:rPr lang="fi-FI" sz="2400" b="1">
                <a:solidFill>
                  <a:srgbClr val="0047B6"/>
                </a:solidFill>
                <a:latin typeface="Lato Black"/>
                <a:ea typeface="Lato Black"/>
                <a:cs typeface="Lato Black"/>
              </a:rPr>
              <a:t> </a:t>
            </a:r>
            <a:r>
              <a:rPr lang="fi-FI" sz="2400" b="1" err="1">
                <a:solidFill>
                  <a:srgbClr val="0047B6"/>
                </a:solidFill>
                <a:latin typeface="Lato Black"/>
                <a:ea typeface="Lato Black"/>
                <a:cs typeface="Lato Black"/>
              </a:rPr>
              <a:t>all</a:t>
            </a:r>
            <a:r>
              <a:rPr lang="fi-FI" sz="2400" b="1">
                <a:solidFill>
                  <a:srgbClr val="0047B6"/>
                </a:solidFill>
                <a:latin typeface="Lato Black"/>
                <a:ea typeface="Lato Black"/>
                <a:cs typeface="Lato Black"/>
              </a:rPr>
              <a:t> </a:t>
            </a:r>
            <a:r>
              <a:rPr lang="fi-FI" sz="2400" b="1" err="1">
                <a:solidFill>
                  <a:srgbClr val="0047B6"/>
                </a:solidFill>
                <a:latin typeface="Lato Black"/>
                <a:ea typeface="Lato Black"/>
                <a:cs typeface="Lato Black"/>
              </a:rPr>
              <a:t>the</a:t>
            </a:r>
            <a:r>
              <a:rPr lang="fi-FI" sz="2400" b="1">
                <a:solidFill>
                  <a:srgbClr val="0047B6"/>
                </a:solidFill>
                <a:latin typeface="Lato Black"/>
                <a:ea typeface="Lato Black"/>
                <a:cs typeface="Lato Black"/>
              </a:rPr>
              <a:t> data </a:t>
            </a:r>
            <a:r>
              <a:rPr lang="fi-FI" sz="2400" b="1" err="1">
                <a:solidFill>
                  <a:srgbClr val="0047B6"/>
                </a:solidFill>
                <a:latin typeface="Lato Black"/>
                <a:ea typeface="Lato Black"/>
                <a:cs typeface="Lato Black"/>
              </a:rPr>
              <a:t>available</a:t>
            </a:r>
            <a:r>
              <a:rPr lang="fi-FI" sz="2400" b="1">
                <a:solidFill>
                  <a:srgbClr val="0047B6"/>
                </a:solidFill>
                <a:latin typeface="Lato Black"/>
                <a:ea typeface="Lato Black"/>
                <a:cs typeface="Lato Black"/>
              </a:rPr>
              <a:t> and </a:t>
            </a:r>
            <a:r>
              <a:rPr lang="fi-FI" sz="2400" b="1" err="1">
                <a:solidFill>
                  <a:srgbClr val="0047B6"/>
                </a:solidFill>
                <a:latin typeface="Lato Black"/>
                <a:ea typeface="Lato Black"/>
                <a:cs typeface="Lato Black"/>
              </a:rPr>
              <a:t>where</a:t>
            </a:r>
            <a:r>
              <a:rPr lang="fi-FI" sz="2400" b="1">
                <a:solidFill>
                  <a:srgbClr val="0047B6"/>
                </a:solidFill>
                <a:latin typeface="Lato Black"/>
                <a:ea typeface="Lato Black"/>
                <a:cs typeface="Lato Black"/>
              </a:rPr>
              <a:t> to </a:t>
            </a:r>
            <a:r>
              <a:rPr lang="fi-FI" sz="2400" b="1" err="1">
                <a:solidFill>
                  <a:srgbClr val="0047B6"/>
                </a:solidFill>
                <a:latin typeface="Lato Black"/>
                <a:ea typeface="Lato Black"/>
                <a:cs typeface="Lato Black"/>
              </a:rPr>
              <a:t>find</a:t>
            </a:r>
            <a:r>
              <a:rPr lang="fi-FI" sz="2400" b="1">
                <a:solidFill>
                  <a:srgbClr val="0047B6"/>
                </a:solidFill>
                <a:latin typeface="Lato Black"/>
                <a:ea typeface="Lato Black"/>
                <a:cs typeface="Lato Black"/>
              </a:rPr>
              <a:t> it</a:t>
            </a:r>
          </a:p>
          <a:p>
            <a:pPr marL="171450" indent="-171450" algn="ctr">
              <a:buFont typeface="Arial" panose="020B0604020202020204" pitchFamily="34" charset="0"/>
              <a:buChar char="•"/>
            </a:pPr>
            <a:endParaRPr lang="fi-FI" b="1">
              <a:solidFill>
                <a:srgbClr val="0047B6"/>
              </a:solidFill>
              <a:latin typeface="Work Sans" pitchFamily="2" charset="0"/>
            </a:endParaRPr>
          </a:p>
          <a:p>
            <a:pPr marL="171450" indent="-171450" algn="ctr">
              <a:buFont typeface="Arial" panose="020B0604020202020204" pitchFamily="34" charset="0"/>
              <a:buChar char="•"/>
            </a:pPr>
            <a:endParaRPr lang="fi-FI" sz="1200">
              <a:solidFill>
                <a:srgbClr val="0047B6"/>
              </a:solidFill>
              <a:latin typeface="Work Sans" pitchFamily="2" charset="0"/>
            </a:endParaRP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3715296" y="384561"/>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864AA9A0-2099-4797-92F2-3FC87A716C41}"/>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E46B1B-D8A7-4812-BB59-2A4F93901C3A}"/>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861EAE0-1756-434D-B9FC-BCE08E001553}"/>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D4E3358-ACCE-4289-BDC2-0A7E8C2FAD5B}"/>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AADD52C-10E0-4C24-86F2-E004D5A79CB6}"/>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29DC649-272E-49F0-9321-7D6E0EDC8C1E}"/>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AA8FE156-6E5A-441E-A5A2-5855A0B784B4}"/>
              </a:ext>
            </a:extLst>
          </p:cNvPr>
          <p:cNvPicPr>
            <a:picLocks noChangeAspect="1"/>
          </p:cNvPicPr>
          <p:nvPr/>
        </p:nvPicPr>
        <p:blipFill>
          <a:blip r:embed="rId5"/>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B36C9E2B-5EFC-44A9-9CBE-00367718FA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spiration with solid fill">
            <a:extLst>
              <a:ext uri="{FF2B5EF4-FFF2-40B4-BE49-F238E27FC236}">
                <a16:creationId xmlns:a16="http://schemas.microsoft.com/office/drawing/2014/main" id="{787FA5CA-6BE8-4521-8BF4-1600B63CE0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5286" y="4287916"/>
            <a:ext cx="1352409" cy="1352409"/>
          </a:xfrm>
          <a:prstGeom prst="rect">
            <a:avLst/>
          </a:prstGeom>
        </p:spPr>
      </p:pic>
    </p:spTree>
    <p:extLst>
      <p:ext uri="{BB962C8B-B14F-4D97-AF65-F5344CB8AC3E}">
        <p14:creationId xmlns:p14="http://schemas.microsoft.com/office/powerpoint/2010/main" val="2467738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209209" y="4095683"/>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a:t>
            </a:r>
            <a:r>
              <a:rPr lang="fi-FI" sz="1200" err="1">
                <a:solidFill>
                  <a:srgbClr val="0047B6"/>
                </a:solidFill>
                <a:latin typeface="Work Sans" pitchFamily="2" charset="0"/>
              </a:rPr>
              <a:t>access</a:t>
            </a:r>
            <a:r>
              <a:rPr lang="fi-FI" sz="1200">
                <a:solidFill>
                  <a:srgbClr val="0047B6"/>
                </a:solidFill>
                <a:latin typeface="Work Sans" pitchFamily="2" charset="0"/>
              </a:rPr>
              <a:t>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724590" y="624998"/>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832621" y="419954"/>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88140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3705269" y="182114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785041" y="2116689"/>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041219" y="1196753"/>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3508605" y="1662499"/>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625390"/>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6925243" y="350436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578639" y="518984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3364249" y="432971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8371491" y="2692684"/>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046482" y="5215622"/>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282086" y="869552"/>
            <a:ext cx="3572665" cy="1520054"/>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D50AADF1-74C9-44A5-8C10-8903D03C0AB1}"/>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EF0132-3F2F-4C09-8957-757FBE52F236}"/>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E84AAA-0CD0-411F-86A3-2204DABA74C2}"/>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8CF8C8-13F8-4A1C-AC35-CF6BD96A85C7}"/>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332BC3F-86B9-4005-B255-459E5A9F18CB}"/>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1E9EB02-7610-4BDC-8722-23866CBB9AE8}"/>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F184EDD-29B5-4DD3-BCBA-81EB2BE48F67}"/>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8CE4F9A5-C18C-4546-A89F-47D636563F02}"/>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FBA6BC6B-6B81-4020-A8C0-4C6D1F58B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2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20" name="Arrow: Circular 19">
            <a:extLst>
              <a:ext uri="{FF2B5EF4-FFF2-40B4-BE49-F238E27FC236}">
                <a16:creationId xmlns:a16="http://schemas.microsoft.com/office/drawing/2014/main" id="{3F268B1A-57AD-45E7-92E1-7FD2A52854E6}"/>
              </a:ext>
            </a:extLst>
          </p:cNvPr>
          <p:cNvSpPr/>
          <p:nvPr/>
        </p:nvSpPr>
        <p:spPr>
          <a:xfrm rot="18866204">
            <a:off x="-1246210" y="-537765"/>
            <a:ext cx="12928796" cy="9472447"/>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pic>
        <p:nvPicPr>
          <p:cNvPr id="41" name="Picture 40">
            <a:extLst>
              <a:ext uri="{FF2B5EF4-FFF2-40B4-BE49-F238E27FC236}">
                <a16:creationId xmlns:a16="http://schemas.microsoft.com/office/drawing/2014/main" id="{6F0755CD-7C6C-4DD3-9958-300EAA843F30}"/>
              </a:ext>
            </a:extLst>
          </p:cNvPr>
          <p:cNvPicPr>
            <a:picLocks noChangeAspect="1"/>
          </p:cNvPicPr>
          <p:nvPr/>
        </p:nvPicPr>
        <p:blipFill>
          <a:blip r:embed="rId2"/>
          <a:stretch>
            <a:fillRect/>
          </a:stretch>
        </p:blipFill>
        <p:spPr>
          <a:xfrm>
            <a:off x="11257611" y="36083"/>
            <a:ext cx="810532" cy="536846"/>
          </a:xfrm>
          <a:prstGeom prst="rect">
            <a:avLst/>
          </a:prstGeom>
        </p:spPr>
      </p:pic>
      <p:sp>
        <p:nvSpPr>
          <p:cNvPr id="35" name="Rectangle: Rounded Corners 34">
            <a:extLst>
              <a:ext uri="{FF2B5EF4-FFF2-40B4-BE49-F238E27FC236}">
                <a16:creationId xmlns:a16="http://schemas.microsoft.com/office/drawing/2014/main" id="{550468B2-F2E9-4D93-911A-FC8F313B0C39}"/>
              </a:ext>
            </a:extLst>
          </p:cNvPr>
          <p:cNvSpPr/>
          <p:nvPr/>
        </p:nvSpPr>
        <p:spPr>
          <a:xfrm>
            <a:off x="7824169" y="392966"/>
            <a:ext cx="3768172" cy="5831576"/>
          </a:xfrm>
          <a:prstGeom prst="roundRect">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sz="1200" b="1" err="1">
                <a:solidFill>
                  <a:srgbClr val="F0F0F0"/>
                </a:solidFill>
                <a:latin typeface="Work Sans"/>
              </a:rPr>
              <a:t>Standardized</a:t>
            </a:r>
            <a:r>
              <a:rPr lang="fi-FI" sz="1200" b="1">
                <a:solidFill>
                  <a:srgbClr val="F0F0F0"/>
                </a:solidFill>
                <a:latin typeface="Work Sans"/>
              </a:rPr>
              <a:t> API </a:t>
            </a:r>
            <a:r>
              <a:rPr lang="fi-FI" sz="1200" b="1" err="1">
                <a:solidFill>
                  <a:srgbClr val="F0F0F0"/>
                </a:solidFill>
                <a:latin typeface="Work Sans"/>
              </a:rPr>
              <a:t>guidelines</a:t>
            </a:r>
            <a:r>
              <a:rPr lang="fi-FI" sz="1200" b="1">
                <a:solidFill>
                  <a:srgbClr val="F0F0F0"/>
                </a:solidFill>
                <a:latin typeface="Work Sans"/>
              </a:rPr>
              <a:t> </a:t>
            </a:r>
            <a:r>
              <a:rPr lang="fi-FI" sz="1200" err="1">
                <a:solidFill>
                  <a:srgbClr val="F0F0F0"/>
                </a:solidFill>
                <a:latin typeface="Work Sans"/>
              </a:rPr>
              <a:t>should</a:t>
            </a:r>
            <a:r>
              <a:rPr lang="fi-FI" sz="1200">
                <a:solidFill>
                  <a:srgbClr val="F0F0F0"/>
                </a:solidFill>
                <a:latin typeface="Work Sans"/>
              </a:rPr>
              <a:t> </a:t>
            </a:r>
            <a:r>
              <a:rPr lang="fi-FI" sz="1200" err="1">
                <a:solidFill>
                  <a:srgbClr val="F0F0F0"/>
                </a:solidFill>
                <a:latin typeface="Work Sans"/>
              </a:rPr>
              <a:t>be</a:t>
            </a:r>
            <a:r>
              <a:rPr lang="fi-FI" sz="1200">
                <a:solidFill>
                  <a:srgbClr val="F0F0F0"/>
                </a:solidFill>
                <a:latin typeface="Work Sans"/>
              </a:rPr>
              <a:t> </a:t>
            </a:r>
            <a:r>
              <a:rPr lang="fi-FI" sz="1200" err="1">
                <a:solidFill>
                  <a:srgbClr val="F0F0F0"/>
                </a:solidFill>
                <a:latin typeface="Work Sans"/>
              </a:rPr>
              <a:t>decided</a:t>
            </a:r>
            <a:r>
              <a:rPr lang="fi-FI" sz="1200">
                <a:solidFill>
                  <a:srgbClr val="F0F0F0"/>
                </a:solidFill>
                <a:latin typeface="Work Sans"/>
              </a:rPr>
              <a:t> on to </a:t>
            </a:r>
            <a:r>
              <a:rPr lang="fi-FI" sz="1200" err="1">
                <a:solidFill>
                  <a:srgbClr val="F0F0F0"/>
                </a:solidFill>
                <a:latin typeface="Work Sans"/>
              </a:rPr>
              <a:t>ensure</a:t>
            </a:r>
            <a:r>
              <a:rPr lang="fi-FI" sz="1200">
                <a:solidFill>
                  <a:srgbClr val="F0F0F0"/>
                </a:solidFill>
                <a:latin typeface="Work Sans"/>
              </a:rPr>
              <a:t> </a:t>
            </a:r>
            <a:r>
              <a:rPr lang="fi-FI" sz="1200" err="1">
                <a:solidFill>
                  <a:srgbClr val="F0F0F0"/>
                </a:solidFill>
                <a:latin typeface="Work Sans"/>
              </a:rPr>
              <a:t>easiness</a:t>
            </a:r>
            <a:r>
              <a:rPr lang="fi-FI" sz="1200">
                <a:solidFill>
                  <a:srgbClr val="F0F0F0"/>
                </a:solidFill>
                <a:latin typeface="Work Sans"/>
              </a:rPr>
              <a:t> of </a:t>
            </a:r>
            <a:r>
              <a:rPr lang="fi-FI" sz="1200" err="1">
                <a:solidFill>
                  <a:srgbClr val="F0F0F0"/>
                </a:solidFill>
                <a:latin typeface="Work Sans"/>
              </a:rPr>
              <a:t>use</a:t>
            </a:r>
            <a:r>
              <a:rPr lang="fi-FI" sz="1200">
                <a:solidFill>
                  <a:srgbClr val="F0F0F0"/>
                </a:solidFill>
                <a:latin typeface="Work Sans"/>
              </a:rPr>
              <a:t>. </a:t>
            </a:r>
            <a:r>
              <a:rPr lang="fi-FI" sz="1200" b="1" err="1">
                <a:solidFill>
                  <a:srgbClr val="F0F0F0"/>
                </a:solidFill>
                <a:latin typeface="Work Sans"/>
              </a:rPr>
              <a:t>The</a:t>
            </a:r>
            <a:r>
              <a:rPr lang="fi-FI" sz="1200" b="1">
                <a:solidFill>
                  <a:srgbClr val="F0F0F0"/>
                </a:solidFill>
                <a:latin typeface="Work Sans"/>
              </a:rPr>
              <a:t> </a:t>
            </a:r>
            <a:r>
              <a:rPr lang="fi-FI" sz="1200" b="1" err="1">
                <a:solidFill>
                  <a:srgbClr val="F0F0F0"/>
                </a:solidFill>
                <a:latin typeface="Work Sans"/>
              </a:rPr>
              <a:t>critical</a:t>
            </a:r>
            <a:r>
              <a:rPr lang="fi-FI" sz="1200" b="1">
                <a:solidFill>
                  <a:srgbClr val="F0F0F0"/>
                </a:solidFill>
                <a:latin typeface="Work Sans"/>
              </a:rPr>
              <a:t> data </a:t>
            </a:r>
            <a:r>
              <a:rPr lang="fi-FI" sz="1200" b="1" err="1">
                <a:solidFill>
                  <a:srgbClr val="F0F0F0"/>
                </a:solidFill>
                <a:latin typeface="Work Sans"/>
              </a:rPr>
              <a:t>points</a:t>
            </a:r>
            <a:r>
              <a:rPr lang="fi-FI" sz="1200" b="1">
                <a:solidFill>
                  <a:srgbClr val="F0F0F0"/>
                </a:solidFill>
                <a:latin typeface="Work Sans"/>
              </a:rPr>
              <a:t> </a:t>
            </a:r>
            <a:r>
              <a:rPr lang="fi-FI" sz="1200" b="1" err="1">
                <a:solidFill>
                  <a:srgbClr val="F0F0F0"/>
                </a:solidFill>
                <a:latin typeface="Work Sans"/>
              </a:rPr>
              <a:t>should</a:t>
            </a:r>
            <a:r>
              <a:rPr lang="fi-FI" sz="1200" b="1">
                <a:solidFill>
                  <a:srgbClr val="F0F0F0"/>
                </a:solidFill>
                <a:latin typeface="Work Sans"/>
              </a:rPr>
              <a:t> </a:t>
            </a:r>
            <a:r>
              <a:rPr lang="fi-FI" sz="1200" b="1" err="1">
                <a:solidFill>
                  <a:srgbClr val="F0F0F0"/>
                </a:solidFill>
                <a:latin typeface="Work Sans"/>
              </a:rPr>
              <a:t>be</a:t>
            </a:r>
            <a:r>
              <a:rPr lang="fi-FI" sz="1200" b="1">
                <a:solidFill>
                  <a:srgbClr val="F0F0F0"/>
                </a:solidFill>
                <a:latin typeface="Work Sans"/>
              </a:rPr>
              <a:t> </a:t>
            </a:r>
            <a:r>
              <a:rPr lang="fi-FI" sz="1200" b="1" err="1">
                <a:solidFill>
                  <a:srgbClr val="F0F0F0"/>
                </a:solidFill>
                <a:latin typeface="Work Sans"/>
              </a:rPr>
              <a:t>connected</a:t>
            </a:r>
            <a:r>
              <a:rPr lang="fi-FI" sz="1200" b="1">
                <a:solidFill>
                  <a:srgbClr val="F0F0F0"/>
                </a:solidFill>
                <a:latin typeface="Work Sans"/>
              </a:rPr>
              <a:t> </a:t>
            </a:r>
            <a:r>
              <a:rPr lang="fi-FI" sz="1200">
                <a:solidFill>
                  <a:srgbClr val="F0F0F0"/>
                </a:solidFill>
                <a:latin typeface="Work Sans"/>
              </a:rPr>
              <a:t>to a </a:t>
            </a:r>
            <a:r>
              <a:rPr lang="fi-FI" sz="1200" err="1">
                <a:solidFill>
                  <a:srgbClr val="F0F0F0"/>
                </a:solidFill>
                <a:latin typeface="Work Sans"/>
              </a:rPr>
              <a:t>national</a:t>
            </a:r>
            <a:r>
              <a:rPr lang="fi-FI" sz="1200">
                <a:solidFill>
                  <a:srgbClr val="F0F0F0"/>
                </a:solidFill>
                <a:latin typeface="Work Sans"/>
              </a:rPr>
              <a:t> data </a:t>
            </a:r>
            <a:r>
              <a:rPr lang="fi-FI" sz="1200" err="1">
                <a:solidFill>
                  <a:srgbClr val="F0F0F0"/>
                </a:solidFill>
                <a:latin typeface="Work Sans"/>
              </a:rPr>
              <a:t>point</a:t>
            </a:r>
            <a:r>
              <a:rPr lang="fi-FI" sz="1200">
                <a:solidFill>
                  <a:srgbClr val="F0F0F0"/>
                </a:solidFill>
                <a:latin typeface="Work Sans"/>
              </a:rPr>
              <a:t>.</a:t>
            </a:r>
          </a:p>
          <a:p>
            <a:pPr algn="ctr"/>
            <a:endParaRPr lang="fi-FI" sz="1200">
              <a:solidFill>
                <a:srgbClr val="F0F0F0"/>
              </a:solidFill>
              <a:latin typeface="Work Sans" pitchFamily="2" charset="0"/>
            </a:endParaRPr>
          </a:p>
          <a:p>
            <a:pPr algn="ctr"/>
            <a:r>
              <a:rPr lang="fi-FI" sz="1600" b="1" err="1">
                <a:solidFill>
                  <a:srgbClr val="F0F0F0"/>
                </a:solidFill>
                <a:latin typeface="Work Sans"/>
              </a:rPr>
              <a:t>Future</a:t>
            </a:r>
            <a:r>
              <a:rPr lang="fi-FI" sz="1600" b="1">
                <a:solidFill>
                  <a:srgbClr val="F0F0F0"/>
                </a:solidFill>
                <a:latin typeface="Work Sans"/>
              </a:rPr>
              <a:t> data &amp; </a:t>
            </a:r>
            <a:r>
              <a:rPr lang="fi-FI" sz="1600" b="1" err="1">
                <a:solidFill>
                  <a:srgbClr val="F0F0F0"/>
                </a:solidFill>
                <a:latin typeface="Work Sans"/>
              </a:rPr>
              <a:t>technology</a:t>
            </a:r>
            <a:r>
              <a:rPr lang="fi-FI" sz="1600" b="1">
                <a:solidFill>
                  <a:srgbClr val="F0F0F0"/>
                </a:solidFill>
                <a:latin typeface="Work Sans"/>
              </a:rPr>
              <a:t> </a:t>
            </a:r>
            <a:r>
              <a:rPr lang="fi-FI" sz="1600" b="1" err="1">
                <a:solidFill>
                  <a:srgbClr val="F0F0F0"/>
                </a:solidFill>
                <a:latin typeface="Work Sans"/>
              </a:rPr>
              <a:t>include</a:t>
            </a:r>
            <a:endParaRPr lang="fi-FI" sz="1600" b="1">
              <a:solidFill>
                <a:srgbClr val="F0F0F0"/>
              </a:solidFill>
              <a:latin typeface="Work Sans"/>
            </a:endParaRPr>
          </a:p>
          <a:p>
            <a:pPr algn="ctr"/>
            <a:endParaRPr lang="fi-FI" sz="1200">
              <a:solidFill>
                <a:srgbClr val="F0F0F0"/>
              </a:solidFill>
              <a:latin typeface="Work Sans" pitchFamily="2" charset="0"/>
            </a:endParaRPr>
          </a:p>
          <a:p>
            <a:pPr marL="285750" indent="-285750" algn="ctr">
              <a:buFont typeface="Arial" panose="020B0604020202020204" pitchFamily="34" charset="0"/>
              <a:buChar char="•"/>
            </a:pPr>
            <a:r>
              <a:rPr lang="en-US" sz="1600">
                <a:solidFill>
                  <a:srgbClr val="F0F0F0"/>
                </a:solidFill>
                <a:latin typeface="Work Sans"/>
              </a:rPr>
              <a:t>The </a:t>
            </a:r>
            <a:r>
              <a:rPr lang="en-US" sz="1600" i="0" u="none" strike="noStrike" baseline="0">
                <a:solidFill>
                  <a:srgbClr val="F0F0F0"/>
                </a:solidFill>
                <a:latin typeface="Work Sans"/>
              </a:rPr>
              <a:t>state of the network</a:t>
            </a:r>
            <a:r>
              <a:rPr lang="en-US" sz="1600">
                <a:solidFill>
                  <a:srgbClr val="F0F0F0"/>
                </a:solidFill>
                <a:latin typeface="Work Sans"/>
              </a:rPr>
              <a:t> </a:t>
            </a:r>
            <a:endParaRPr lang="en-US" sz="1600" i="0" u="none" strike="noStrike" baseline="0">
              <a:solidFill>
                <a:srgbClr val="F0F0F0"/>
              </a:solidFill>
              <a:latin typeface="Work Sans" pitchFamily="2" charset="0"/>
            </a:endParaRPr>
          </a:p>
          <a:p>
            <a:pPr marL="285750" indent="-285750" algn="ctr">
              <a:buFont typeface="Arial" panose="020B0604020202020204" pitchFamily="34" charset="0"/>
              <a:buChar char="•"/>
            </a:pPr>
            <a:r>
              <a:rPr lang="en-US" sz="1600">
                <a:solidFill>
                  <a:srgbClr val="F0F0F0"/>
                </a:solidFill>
                <a:latin typeface="Work Sans"/>
              </a:rPr>
              <a:t>Static &amp; dynamic traffic regulations</a:t>
            </a:r>
          </a:p>
          <a:p>
            <a:pPr marL="285750" indent="-285750" algn="ctr">
              <a:buFont typeface="Arial" panose="020B0604020202020204" pitchFamily="34" charset="0"/>
              <a:buChar char="•"/>
            </a:pPr>
            <a:r>
              <a:rPr lang="en-US" sz="1600">
                <a:solidFill>
                  <a:srgbClr val="F0F0F0"/>
                </a:solidFill>
                <a:latin typeface="Work Sans"/>
              </a:rPr>
              <a:t>Safe</a:t>
            </a:r>
            <a:r>
              <a:rPr lang="en-US" sz="1600" i="0" u="none" strike="noStrike" baseline="0">
                <a:solidFill>
                  <a:srgbClr val="F0F0F0"/>
                </a:solidFill>
                <a:latin typeface="Work Sans"/>
              </a:rPr>
              <a:t> &amp; secure parking places for trucks and commercial vehicles</a:t>
            </a:r>
          </a:p>
          <a:p>
            <a:pPr marL="285750" indent="-285750" algn="ctr">
              <a:buFont typeface="Arial" panose="020B0604020202020204" pitchFamily="34" charset="0"/>
              <a:buChar char="•"/>
            </a:pPr>
            <a:r>
              <a:rPr lang="en-US" sz="1600">
                <a:solidFill>
                  <a:srgbClr val="F0F0F0"/>
                </a:solidFill>
                <a:latin typeface="Work Sans"/>
              </a:rPr>
              <a:t>Data on detected road safety-related events or conditions</a:t>
            </a:r>
            <a:r>
              <a:rPr lang="en-US" sz="1600" i="0" u="none" strike="noStrike" baseline="0">
                <a:solidFill>
                  <a:srgbClr val="F0F0F0"/>
                </a:solidFill>
                <a:latin typeface="Work Sans"/>
              </a:rPr>
              <a:t>	</a:t>
            </a:r>
          </a:p>
          <a:p>
            <a:pPr algn="ctr"/>
            <a:endParaRPr lang="fi-FI" sz="1200">
              <a:solidFill>
                <a:srgbClr val="0047B6"/>
              </a:solidFill>
              <a:latin typeface="Work Sans" pitchFamily="2" charset="0"/>
            </a:endParaRP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9187541" y="-2282092"/>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174867" y="-2663804"/>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5502169" y="-174590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964391" y="178180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4767416" y="4832511"/>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850851" y="-1421259"/>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7684254" y="-1001926"/>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84365" y="346502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7561014" y="7905669"/>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18061077">
            <a:off x="339852" y="3010747"/>
            <a:ext cx="5047425" cy="836505"/>
          </a:xfrm>
          <a:prstGeom prst="rect">
            <a:avLst/>
          </a:prstGeom>
          <a:noFill/>
        </p:spPr>
        <p:txBody>
          <a:bodyPr wrap="square" rtlCol="0">
            <a:prstTxWarp prst="textArchUp">
              <a:avLst>
                <a:gd name="adj" fmla="val 12473492"/>
              </a:avLst>
            </a:prstTxWarp>
            <a:spAutoFit/>
          </a:bodyPr>
          <a:lstStyle/>
          <a:p>
            <a:r>
              <a:rPr lang="fi-FI" sz="5400">
                <a:solidFill>
                  <a:srgbClr val="F0F0F0"/>
                </a:solidFill>
                <a:latin typeface="Lato Black" panose="020F0A02020204030203" pitchFamily="34" charset="0"/>
              </a:rPr>
              <a:t>DATA</a:t>
            </a:r>
            <a:r>
              <a:rPr lang="fi-FI" sz="6600">
                <a:solidFill>
                  <a:srgbClr val="F0F0F0"/>
                </a:solidFill>
                <a:latin typeface="Lato Black" panose="020F0A02020204030203" pitchFamily="34" charset="0"/>
              </a:rPr>
              <a:t> &amp;</a:t>
            </a:r>
          </a:p>
          <a:p>
            <a:r>
              <a:rPr lang="fi-FI" sz="5400">
                <a:solidFill>
                  <a:srgbClr val="F0F0F0"/>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49239" y="299914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8819081" y="8099643"/>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266460" y="-2600164"/>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A2722292-901B-4E94-ACCE-D9641F69D5DB}"/>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4A3B23-B34F-4F20-A0DE-09454E0B423D}"/>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FBA5059-2364-47CD-AA71-15033F0CDAD7}"/>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FD2D40E-4757-456D-A5E2-864A2BE3582E}"/>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D7D36E9-F98E-4DB6-A5FC-8F3D56097584}"/>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8C0B5E5-064E-4F94-9C09-5352A06655A2}"/>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80C9931-5B09-4F89-BE47-69A48D7430B8}"/>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2" name="Picture 2" descr="Aalto University Brand Library">
            <a:extLst>
              <a:ext uri="{FF2B5EF4-FFF2-40B4-BE49-F238E27FC236}">
                <a16:creationId xmlns:a16="http://schemas.microsoft.com/office/drawing/2014/main" id="{06998154-381C-4835-82BA-5D8F6D7CEC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042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D3759130-7257-4F99-A798-A0175D09B0F1}"/>
              </a:ext>
            </a:extLst>
          </p:cNvPr>
          <p:cNvSpPr/>
          <p:nvPr/>
        </p:nvSpPr>
        <p:spPr>
          <a:xfrm>
            <a:off x="9187541" y="-2282092"/>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174867" y="-2663804"/>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5502169" y="-174590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964391" y="178180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4767416" y="4832511"/>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8866204">
            <a:off x="-1246210" y="-537765"/>
            <a:ext cx="12928796" cy="9472447"/>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2850851" y="-1421259"/>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7684254" y="-1001926"/>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84365" y="346502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7561014" y="7905669"/>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18061077">
            <a:off x="339852" y="3010747"/>
            <a:ext cx="5047425" cy="836505"/>
          </a:xfrm>
          <a:prstGeom prst="rect">
            <a:avLst/>
          </a:prstGeom>
          <a:noFill/>
        </p:spPr>
        <p:txBody>
          <a:bodyPr wrap="square" rtlCol="0">
            <a:prstTxWarp prst="textArchUp">
              <a:avLst>
                <a:gd name="adj" fmla="val 12473492"/>
              </a:avLst>
            </a:prstTxWarp>
            <a:spAutoFit/>
          </a:bodyPr>
          <a:lstStyle/>
          <a:p>
            <a:r>
              <a:rPr lang="fi-FI" sz="5400">
                <a:solidFill>
                  <a:srgbClr val="F0F0F0"/>
                </a:solidFill>
                <a:latin typeface="Lato Black" panose="020F0A02020204030203" pitchFamily="34" charset="0"/>
              </a:rPr>
              <a:t>DATA</a:t>
            </a:r>
            <a:r>
              <a:rPr lang="fi-FI" sz="6600">
                <a:solidFill>
                  <a:srgbClr val="F0F0F0"/>
                </a:solidFill>
                <a:latin typeface="Lato Black" panose="020F0A02020204030203" pitchFamily="34" charset="0"/>
              </a:rPr>
              <a:t> &amp;</a:t>
            </a:r>
          </a:p>
          <a:p>
            <a:r>
              <a:rPr lang="fi-FI" sz="5400">
                <a:solidFill>
                  <a:srgbClr val="F0F0F0"/>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649239" y="2999143"/>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8819081" y="8099643"/>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266460" y="-2600164"/>
            <a:ext cx="3572665" cy="1672615"/>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35" name="Rectangle: Rounded Corners 34">
            <a:extLst>
              <a:ext uri="{FF2B5EF4-FFF2-40B4-BE49-F238E27FC236}">
                <a16:creationId xmlns:a16="http://schemas.microsoft.com/office/drawing/2014/main" id="{550468B2-F2E9-4D93-911A-FC8F313B0C39}"/>
              </a:ext>
            </a:extLst>
          </p:cNvPr>
          <p:cNvSpPr/>
          <p:nvPr/>
        </p:nvSpPr>
        <p:spPr>
          <a:xfrm>
            <a:off x="4567035" y="392966"/>
            <a:ext cx="7025306" cy="5831576"/>
          </a:xfrm>
          <a:prstGeom prst="roundRect">
            <a:avLst/>
          </a:prstGeom>
          <a:solidFill>
            <a:srgbClr val="FF4F57">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b="1" err="1">
                <a:solidFill>
                  <a:srgbClr val="F0F0F0"/>
                </a:solidFill>
                <a:latin typeface="Work Sans" pitchFamily="2" charset="0"/>
              </a:rPr>
              <a:t>Standardized</a:t>
            </a:r>
            <a:r>
              <a:rPr lang="fi-FI" sz="1200" b="1">
                <a:solidFill>
                  <a:srgbClr val="F0F0F0"/>
                </a:solidFill>
                <a:latin typeface="Work Sans" pitchFamily="2" charset="0"/>
              </a:rPr>
              <a:t> API </a:t>
            </a:r>
            <a:r>
              <a:rPr lang="fi-FI" sz="1200" b="1" err="1">
                <a:solidFill>
                  <a:srgbClr val="F0F0F0"/>
                </a:solidFill>
                <a:latin typeface="Work Sans" pitchFamily="2" charset="0"/>
              </a:rPr>
              <a:t>guidelines</a:t>
            </a:r>
            <a:r>
              <a:rPr lang="fi-FI" sz="1200" b="1">
                <a:solidFill>
                  <a:srgbClr val="F0F0F0"/>
                </a:solidFill>
                <a:latin typeface="Work Sans" pitchFamily="2" charset="0"/>
              </a:rPr>
              <a:t> </a:t>
            </a:r>
            <a:r>
              <a:rPr lang="fi-FI" sz="1200" err="1">
                <a:solidFill>
                  <a:srgbClr val="F0F0F0"/>
                </a:solidFill>
                <a:latin typeface="Work Sans" pitchFamily="2" charset="0"/>
              </a:rPr>
              <a:t>should</a:t>
            </a:r>
            <a:r>
              <a:rPr lang="fi-FI" sz="1200">
                <a:solidFill>
                  <a:srgbClr val="F0F0F0"/>
                </a:solidFill>
                <a:latin typeface="Work Sans" pitchFamily="2" charset="0"/>
              </a:rPr>
              <a:t> </a:t>
            </a:r>
            <a:r>
              <a:rPr lang="fi-FI" sz="1200" err="1">
                <a:solidFill>
                  <a:srgbClr val="F0F0F0"/>
                </a:solidFill>
                <a:latin typeface="Work Sans" pitchFamily="2" charset="0"/>
              </a:rPr>
              <a:t>be</a:t>
            </a:r>
            <a:r>
              <a:rPr lang="fi-FI" sz="1200">
                <a:solidFill>
                  <a:srgbClr val="F0F0F0"/>
                </a:solidFill>
                <a:latin typeface="Work Sans" pitchFamily="2" charset="0"/>
              </a:rPr>
              <a:t> </a:t>
            </a:r>
            <a:r>
              <a:rPr lang="fi-FI" sz="1200" err="1">
                <a:solidFill>
                  <a:srgbClr val="F0F0F0"/>
                </a:solidFill>
                <a:latin typeface="Work Sans" pitchFamily="2" charset="0"/>
              </a:rPr>
              <a:t>decided</a:t>
            </a:r>
            <a:r>
              <a:rPr lang="fi-FI" sz="1200">
                <a:solidFill>
                  <a:srgbClr val="F0F0F0"/>
                </a:solidFill>
                <a:latin typeface="Work Sans" pitchFamily="2" charset="0"/>
              </a:rPr>
              <a:t> on to </a:t>
            </a:r>
            <a:r>
              <a:rPr lang="fi-FI" sz="1200" err="1">
                <a:solidFill>
                  <a:srgbClr val="F0F0F0"/>
                </a:solidFill>
                <a:latin typeface="Work Sans" pitchFamily="2" charset="0"/>
              </a:rPr>
              <a:t>ensure</a:t>
            </a:r>
            <a:r>
              <a:rPr lang="fi-FI" sz="1200">
                <a:solidFill>
                  <a:srgbClr val="F0F0F0"/>
                </a:solidFill>
                <a:latin typeface="Work Sans" pitchFamily="2" charset="0"/>
              </a:rPr>
              <a:t> </a:t>
            </a:r>
            <a:r>
              <a:rPr lang="fi-FI" sz="1200" err="1">
                <a:solidFill>
                  <a:srgbClr val="F0F0F0"/>
                </a:solidFill>
                <a:latin typeface="Work Sans" pitchFamily="2" charset="0"/>
              </a:rPr>
              <a:t>easiness</a:t>
            </a:r>
            <a:r>
              <a:rPr lang="fi-FI" sz="1200">
                <a:solidFill>
                  <a:srgbClr val="F0F0F0"/>
                </a:solidFill>
                <a:latin typeface="Work Sans" pitchFamily="2" charset="0"/>
              </a:rPr>
              <a:t> of </a:t>
            </a:r>
            <a:r>
              <a:rPr lang="fi-FI" sz="1200" err="1">
                <a:solidFill>
                  <a:srgbClr val="F0F0F0"/>
                </a:solidFill>
                <a:latin typeface="Work Sans" pitchFamily="2" charset="0"/>
              </a:rPr>
              <a:t>use</a:t>
            </a:r>
            <a:r>
              <a:rPr lang="fi-FI" sz="1200">
                <a:solidFill>
                  <a:srgbClr val="F0F0F0"/>
                </a:solidFill>
                <a:latin typeface="Work Sans" pitchFamily="2" charset="0"/>
              </a:rPr>
              <a:t>. </a:t>
            </a:r>
            <a:r>
              <a:rPr lang="fi-FI" sz="1200" b="1" err="1">
                <a:solidFill>
                  <a:srgbClr val="F0F0F0"/>
                </a:solidFill>
                <a:latin typeface="Work Sans" pitchFamily="2" charset="0"/>
              </a:rPr>
              <a:t>The</a:t>
            </a:r>
            <a:r>
              <a:rPr lang="fi-FI" sz="1200" b="1">
                <a:solidFill>
                  <a:srgbClr val="F0F0F0"/>
                </a:solidFill>
                <a:latin typeface="Work Sans" pitchFamily="2" charset="0"/>
              </a:rPr>
              <a:t> </a:t>
            </a:r>
            <a:r>
              <a:rPr lang="fi-FI" sz="1200" b="1" err="1">
                <a:solidFill>
                  <a:srgbClr val="F0F0F0"/>
                </a:solidFill>
                <a:latin typeface="Work Sans" pitchFamily="2" charset="0"/>
              </a:rPr>
              <a:t>critical</a:t>
            </a:r>
            <a:r>
              <a:rPr lang="fi-FI" sz="1200" b="1">
                <a:solidFill>
                  <a:srgbClr val="F0F0F0"/>
                </a:solidFill>
                <a:latin typeface="Work Sans" pitchFamily="2" charset="0"/>
              </a:rPr>
              <a:t> data </a:t>
            </a:r>
            <a:r>
              <a:rPr lang="fi-FI" sz="1200" b="1" err="1">
                <a:solidFill>
                  <a:srgbClr val="F0F0F0"/>
                </a:solidFill>
                <a:latin typeface="Work Sans" pitchFamily="2" charset="0"/>
              </a:rPr>
              <a:t>points</a:t>
            </a:r>
            <a:r>
              <a:rPr lang="fi-FI" sz="1200" b="1">
                <a:solidFill>
                  <a:srgbClr val="F0F0F0"/>
                </a:solidFill>
                <a:latin typeface="Work Sans" pitchFamily="2" charset="0"/>
              </a:rPr>
              <a:t> </a:t>
            </a:r>
            <a:r>
              <a:rPr lang="fi-FI" sz="1200" b="1" err="1">
                <a:solidFill>
                  <a:srgbClr val="F0F0F0"/>
                </a:solidFill>
                <a:latin typeface="Work Sans" pitchFamily="2" charset="0"/>
              </a:rPr>
              <a:t>should</a:t>
            </a:r>
            <a:r>
              <a:rPr lang="fi-FI" sz="1200" b="1">
                <a:solidFill>
                  <a:srgbClr val="F0F0F0"/>
                </a:solidFill>
                <a:latin typeface="Work Sans" pitchFamily="2" charset="0"/>
              </a:rPr>
              <a:t> </a:t>
            </a:r>
            <a:r>
              <a:rPr lang="fi-FI" sz="1200" b="1" err="1">
                <a:solidFill>
                  <a:srgbClr val="F0F0F0"/>
                </a:solidFill>
                <a:latin typeface="Work Sans" pitchFamily="2" charset="0"/>
              </a:rPr>
              <a:t>be</a:t>
            </a:r>
            <a:r>
              <a:rPr lang="fi-FI" sz="1200" b="1">
                <a:solidFill>
                  <a:srgbClr val="F0F0F0"/>
                </a:solidFill>
                <a:latin typeface="Work Sans" pitchFamily="2" charset="0"/>
              </a:rPr>
              <a:t> </a:t>
            </a:r>
            <a:r>
              <a:rPr lang="fi-FI" sz="1200" b="1" err="1">
                <a:solidFill>
                  <a:srgbClr val="F0F0F0"/>
                </a:solidFill>
                <a:latin typeface="Work Sans" pitchFamily="2" charset="0"/>
              </a:rPr>
              <a:t>connected</a:t>
            </a:r>
            <a:r>
              <a:rPr lang="fi-FI" sz="1200" b="1">
                <a:solidFill>
                  <a:srgbClr val="F0F0F0"/>
                </a:solidFill>
                <a:latin typeface="Work Sans" pitchFamily="2" charset="0"/>
              </a:rPr>
              <a:t> </a:t>
            </a:r>
            <a:r>
              <a:rPr lang="fi-FI" sz="1200">
                <a:solidFill>
                  <a:srgbClr val="F0F0F0"/>
                </a:solidFill>
                <a:latin typeface="Work Sans" pitchFamily="2" charset="0"/>
              </a:rPr>
              <a:t>to a </a:t>
            </a:r>
            <a:r>
              <a:rPr lang="fi-FI" sz="1200" err="1">
                <a:solidFill>
                  <a:srgbClr val="F0F0F0"/>
                </a:solidFill>
                <a:latin typeface="Work Sans" pitchFamily="2" charset="0"/>
              </a:rPr>
              <a:t>national</a:t>
            </a:r>
            <a:r>
              <a:rPr lang="fi-FI" sz="1200">
                <a:solidFill>
                  <a:srgbClr val="F0F0F0"/>
                </a:solidFill>
                <a:latin typeface="Work Sans" pitchFamily="2" charset="0"/>
              </a:rPr>
              <a:t> data </a:t>
            </a:r>
            <a:r>
              <a:rPr lang="fi-FI" sz="1200" err="1">
                <a:solidFill>
                  <a:srgbClr val="F0F0F0"/>
                </a:solidFill>
                <a:latin typeface="Work Sans" pitchFamily="2" charset="0"/>
              </a:rPr>
              <a:t>point</a:t>
            </a:r>
            <a:r>
              <a:rPr lang="fi-FI" sz="1200">
                <a:solidFill>
                  <a:srgbClr val="F0F0F0"/>
                </a:solidFill>
                <a:latin typeface="Work Sans" pitchFamily="2" charset="0"/>
              </a:rPr>
              <a:t>, and </a:t>
            </a:r>
            <a:r>
              <a:rPr lang="fi-FI" sz="1200" b="1" err="1">
                <a:solidFill>
                  <a:srgbClr val="F0F0F0"/>
                </a:solidFill>
                <a:latin typeface="Work Sans" pitchFamily="2" charset="0"/>
              </a:rPr>
              <a:t>the</a:t>
            </a:r>
            <a:r>
              <a:rPr lang="fi-FI" sz="1200" b="1">
                <a:solidFill>
                  <a:srgbClr val="F0F0F0"/>
                </a:solidFill>
                <a:latin typeface="Work Sans" pitchFamily="2" charset="0"/>
              </a:rPr>
              <a:t> </a:t>
            </a:r>
            <a:r>
              <a:rPr lang="fi-FI" sz="1200" b="1" err="1">
                <a:solidFill>
                  <a:srgbClr val="F0F0F0"/>
                </a:solidFill>
                <a:latin typeface="Work Sans" pitchFamily="2" charset="0"/>
              </a:rPr>
              <a:t>plans</a:t>
            </a:r>
            <a:r>
              <a:rPr lang="fi-FI" sz="1200" b="1">
                <a:solidFill>
                  <a:srgbClr val="F0F0F0"/>
                </a:solidFill>
                <a:latin typeface="Work Sans" pitchFamily="2" charset="0"/>
              </a:rPr>
              <a:t> for </a:t>
            </a:r>
            <a:r>
              <a:rPr lang="fi-FI" sz="1200" b="1" err="1">
                <a:solidFill>
                  <a:srgbClr val="F0F0F0"/>
                </a:solidFill>
                <a:latin typeface="Work Sans" pitchFamily="2" charset="0"/>
              </a:rPr>
              <a:t>closing</a:t>
            </a:r>
            <a:r>
              <a:rPr lang="fi-FI" sz="1200" b="1">
                <a:solidFill>
                  <a:srgbClr val="F0F0F0"/>
                </a:solidFill>
                <a:latin typeface="Work Sans" pitchFamily="2" charset="0"/>
              </a:rPr>
              <a:t> </a:t>
            </a:r>
            <a:r>
              <a:rPr lang="fi-FI" sz="1200" b="1" err="1">
                <a:solidFill>
                  <a:srgbClr val="F0F0F0"/>
                </a:solidFill>
                <a:latin typeface="Work Sans" pitchFamily="2" charset="0"/>
              </a:rPr>
              <a:t>the</a:t>
            </a:r>
            <a:r>
              <a:rPr lang="fi-FI" sz="1200" b="1">
                <a:solidFill>
                  <a:srgbClr val="F0F0F0"/>
                </a:solidFill>
                <a:latin typeface="Work Sans" pitchFamily="2" charset="0"/>
              </a:rPr>
              <a:t> </a:t>
            </a:r>
            <a:r>
              <a:rPr lang="fi-FI" sz="1200" b="1" err="1">
                <a:solidFill>
                  <a:srgbClr val="F0F0F0"/>
                </a:solidFill>
                <a:latin typeface="Work Sans" pitchFamily="2" charset="0"/>
              </a:rPr>
              <a:t>gaps</a:t>
            </a:r>
            <a:r>
              <a:rPr lang="fi-FI" sz="1200" b="1">
                <a:solidFill>
                  <a:srgbClr val="F0F0F0"/>
                </a:solidFill>
                <a:latin typeface="Work Sans" pitchFamily="2" charset="0"/>
              </a:rPr>
              <a:t> </a:t>
            </a:r>
            <a:r>
              <a:rPr lang="fi-FI" sz="1200">
                <a:solidFill>
                  <a:srgbClr val="F0F0F0"/>
                </a:solidFill>
                <a:latin typeface="Work Sans" pitchFamily="2" charset="0"/>
              </a:rPr>
              <a:t>to </a:t>
            </a:r>
            <a:r>
              <a:rPr lang="fi-FI" sz="1200" err="1">
                <a:solidFill>
                  <a:srgbClr val="F0F0F0"/>
                </a:solidFill>
                <a:latin typeface="Work Sans" pitchFamily="2" charset="0"/>
              </a:rPr>
              <a:t>be</a:t>
            </a:r>
            <a:r>
              <a:rPr lang="fi-FI" sz="1200">
                <a:solidFill>
                  <a:srgbClr val="F0F0F0"/>
                </a:solidFill>
                <a:latin typeface="Work Sans" pitchFamily="2" charset="0"/>
              </a:rPr>
              <a:t> </a:t>
            </a:r>
            <a:r>
              <a:rPr lang="fi-FI" sz="1200" err="1">
                <a:solidFill>
                  <a:srgbClr val="F0F0F0"/>
                </a:solidFill>
                <a:latin typeface="Work Sans" pitchFamily="2" charset="0"/>
              </a:rPr>
              <a:t>defined</a:t>
            </a:r>
            <a:r>
              <a:rPr lang="fi-FI" sz="1200">
                <a:solidFill>
                  <a:srgbClr val="F0F0F0"/>
                </a:solidFill>
                <a:latin typeface="Work Sans" pitchFamily="2" charset="0"/>
              </a:rPr>
              <a:t>.</a:t>
            </a:r>
          </a:p>
          <a:p>
            <a:pPr algn="ctr"/>
            <a:endParaRPr lang="fi-FI" sz="1200">
              <a:solidFill>
                <a:srgbClr val="F0F0F0"/>
              </a:solidFill>
              <a:latin typeface="Work Sans" pitchFamily="2" charset="0"/>
            </a:endParaRPr>
          </a:p>
          <a:p>
            <a:pPr algn="ctr"/>
            <a:r>
              <a:rPr lang="fi-FI" sz="2400" b="1" err="1">
                <a:solidFill>
                  <a:srgbClr val="F0F0F0"/>
                </a:solidFill>
                <a:latin typeface="Lato Black" panose="020F0A02020204030203" pitchFamily="34" charset="0"/>
              </a:rPr>
              <a:t>Future</a:t>
            </a:r>
            <a:r>
              <a:rPr lang="fi-FI" sz="2400" b="1">
                <a:solidFill>
                  <a:srgbClr val="F0F0F0"/>
                </a:solidFill>
                <a:latin typeface="Lato Black" panose="020F0A02020204030203" pitchFamily="34" charset="0"/>
              </a:rPr>
              <a:t> data &amp; </a:t>
            </a:r>
            <a:r>
              <a:rPr lang="fi-FI" sz="2400" b="1" err="1">
                <a:solidFill>
                  <a:srgbClr val="F0F0F0"/>
                </a:solidFill>
                <a:latin typeface="Lato Black" panose="020F0A02020204030203" pitchFamily="34" charset="0"/>
              </a:rPr>
              <a:t>technology</a:t>
            </a:r>
            <a:r>
              <a:rPr lang="fi-FI" sz="2400" b="1">
                <a:solidFill>
                  <a:srgbClr val="F0F0F0"/>
                </a:solidFill>
                <a:latin typeface="Lato Black" panose="020F0A02020204030203" pitchFamily="34" charset="0"/>
              </a:rPr>
              <a:t> </a:t>
            </a:r>
            <a:r>
              <a:rPr lang="fi-FI" sz="2400" b="1" err="1">
                <a:solidFill>
                  <a:srgbClr val="F0F0F0"/>
                </a:solidFill>
                <a:latin typeface="Lato Black" panose="020F0A02020204030203" pitchFamily="34" charset="0"/>
              </a:rPr>
              <a:t>include</a:t>
            </a:r>
            <a:endParaRPr lang="fi-FI" sz="2400" b="1">
              <a:solidFill>
                <a:srgbClr val="F0F0F0"/>
              </a:solidFill>
              <a:latin typeface="Lato Black" panose="020F0A02020204030203" pitchFamily="34" charset="0"/>
            </a:endParaRPr>
          </a:p>
          <a:p>
            <a:pPr algn="ctr"/>
            <a:endParaRPr lang="fi-FI" sz="2400">
              <a:solidFill>
                <a:srgbClr val="F0F0F0"/>
              </a:solidFill>
              <a:latin typeface="Lato Black" panose="020F0A02020204030203" pitchFamily="34" charset="0"/>
            </a:endParaRPr>
          </a:p>
          <a:p>
            <a:pPr marL="285750" indent="-285750" algn="ctr">
              <a:buFont typeface="Arial" panose="020B0604020202020204" pitchFamily="34" charset="0"/>
              <a:buChar char="•"/>
            </a:pPr>
            <a:r>
              <a:rPr lang="fi-FI" sz="2400" i="0" u="none" strike="noStrike" baseline="0">
                <a:solidFill>
                  <a:srgbClr val="F0F0F0"/>
                </a:solidFill>
                <a:latin typeface="Lato Black" panose="020F0A02020204030203" pitchFamily="34" charset="0"/>
              </a:rPr>
              <a:t>Data </a:t>
            </a:r>
            <a:r>
              <a:rPr lang="fi-FI" sz="2400" i="0" u="none" strike="noStrike" baseline="0" err="1">
                <a:solidFill>
                  <a:srgbClr val="F0F0F0"/>
                </a:solidFill>
                <a:latin typeface="Lato Black" panose="020F0A02020204030203" pitchFamily="34" charset="0"/>
              </a:rPr>
              <a:t>points</a:t>
            </a:r>
            <a:r>
              <a:rPr lang="fi-FI" sz="2400" i="0" u="none" strike="noStrike" baseline="0">
                <a:solidFill>
                  <a:srgbClr val="F0F0F0"/>
                </a:solidFill>
                <a:latin typeface="Lato Black" panose="020F0A02020204030203" pitchFamily="34" charset="0"/>
              </a:rPr>
              <a:t> </a:t>
            </a:r>
            <a:r>
              <a:rPr lang="fi-FI" sz="2400" i="0" u="none" strike="noStrike" baseline="0" err="1">
                <a:solidFill>
                  <a:srgbClr val="F0F0F0"/>
                </a:solidFill>
                <a:latin typeface="Lato Black" panose="020F0A02020204030203" pitchFamily="34" charset="0"/>
              </a:rPr>
              <a:t>benchmarked</a:t>
            </a:r>
            <a:r>
              <a:rPr lang="fi-FI" sz="2400" i="0" u="none" strike="noStrike" baseline="0">
                <a:solidFill>
                  <a:srgbClr val="F0F0F0"/>
                </a:solidFill>
                <a:latin typeface="Lato Black" panose="020F0A02020204030203" pitchFamily="34" charset="0"/>
              </a:rPr>
              <a:t> </a:t>
            </a:r>
            <a:r>
              <a:rPr lang="fi-FI" sz="2400" i="0" u="none" strike="noStrike" baseline="0" err="1">
                <a:solidFill>
                  <a:srgbClr val="F0F0F0"/>
                </a:solidFill>
                <a:latin typeface="Lato Black" panose="020F0A02020204030203" pitchFamily="34" charset="0"/>
              </a:rPr>
              <a:t>from</a:t>
            </a:r>
            <a:r>
              <a:rPr lang="fi-FI" sz="2400" i="0" u="none" strike="noStrike" baseline="0">
                <a:solidFill>
                  <a:srgbClr val="F0F0F0"/>
                </a:solidFill>
                <a:latin typeface="Lato Black" panose="020F0A02020204030203" pitchFamily="34" charset="0"/>
              </a:rPr>
              <a:t> </a:t>
            </a:r>
            <a:r>
              <a:rPr lang="fi-FI" sz="2400" i="0" u="none" strike="noStrike" baseline="0" err="1">
                <a:solidFill>
                  <a:srgbClr val="F0F0F0"/>
                </a:solidFill>
                <a:latin typeface="Lato Black" panose="020F0A02020204030203" pitchFamily="34" charset="0"/>
              </a:rPr>
              <a:t>Netherlands</a:t>
            </a:r>
            <a:endParaRPr lang="fi-FI" sz="2400">
              <a:solidFill>
                <a:srgbClr val="F0F0F0"/>
              </a:solidFill>
              <a:latin typeface="Lato Black" panose="020F0A02020204030203" pitchFamily="34" charset="0"/>
            </a:endParaRPr>
          </a:p>
          <a:p>
            <a:pPr algn="ctr"/>
            <a:endParaRPr lang="fi-FI" sz="1200">
              <a:solidFill>
                <a:srgbClr val="0047B6"/>
              </a:solidFill>
              <a:latin typeface="Work Sans" pitchFamily="2" charset="0"/>
            </a:endParaRPr>
          </a:p>
        </p:txBody>
      </p:sp>
      <p:sp>
        <p:nvSpPr>
          <p:cNvPr id="26" name="Oval 25">
            <a:extLst>
              <a:ext uri="{FF2B5EF4-FFF2-40B4-BE49-F238E27FC236}">
                <a16:creationId xmlns:a16="http://schemas.microsoft.com/office/drawing/2014/main" id="{6B7BA9C4-47FD-4A10-8D13-9976CD61E8B7}"/>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3B047F4-3797-47DF-A571-F3F0D985DE42}"/>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B18F68E-6651-4551-88EC-5FF74C5DB897}"/>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3A385C1-3295-4432-A08C-E49339460EB2}"/>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D7E50CB-43FD-464A-BEEE-2B620A475D7C}"/>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DD99F8C-C8BB-4CCC-93CF-BF9922D6E078}"/>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56EA18E-386F-49E3-922F-630AF10EB1ED}"/>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B0488D71-DAF1-49AA-A844-1D7C5101AB9A}"/>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14C0ED9A-D0CE-4189-9520-E51C310EB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Cycling with solid fill">
            <a:extLst>
              <a:ext uri="{FF2B5EF4-FFF2-40B4-BE49-F238E27FC236}">
                <a16:creationId xmlns:a16="http://schemas.microsoft.com/office/drawing/2014/main" id="{85BC6EC1-84A4-4163-B1F6-6F0E8C7D16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03579" y="3414567"/>
            <a:ext cx="1503558" cy="1503558"/>
          </a:xfrm>
          <a:prstGeom prst="rect">
            <a:avLst/>
          </a:prstGeom>
        </p:spPr>
      </p:pic>
    </p:spTree>
    <p:extLst>
      <p:ext uri="{BB962C8B-B14F-4D97-AF65-F5344CB8AC3E}">
        <p14:creationId xmlns:p14="http://schemas.microsoft.com/office/powerpoint/2010/main" val="1893092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pic>
        <p:nvPicPr>
          <p:cNvPr id="1044" name="Picture 20" descr="Data Flow Icon - Free PNG &amp; SVG 1437717 - Noun Project">
            <a:extLst>
              <a:ext uri="{FF2B5EF4-FFF2-40B4-BE49-F238E27FC236}">
                <a16:creationId xmlns:a16="http://schemas.microsoft.com/office/drawing/2014/main" id="{1E3A4A27-8DCD-477B-9E02-74804AE9F661}"/>
              </a:ext>
            </a:extLst>
          </p:cNvPr>
          <p:cNvPicPr>
            <a:picLocks noChangeAspect="1" noChangeArrowheads="1"/>
          </p:cNvPicPr>
          <p:nvPr/>
        </p:nvPicPr>
        <p:blipFill>
          <a:blip r:embed="rId2">
            <a:duotone>
              <a:schemeClr val="accent4">
                <a:shade val="45000"/>
                <a:satMod val="135000"/>
              </a:schemeClr>
              <a:prstClr val="white"/>
            </a:duotone>
            <a:alphaModFix amt="5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6200000">
            <a:off x="551062" y="-773273"/>
            <a:ext cx="8017297" cy="87282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oad Icon Png #323302 - Free Icons Library">
            <a:extLst>
              <a:ext uri="{FF2B5EF4-FFF2-40B4-BE49-F238E27FC236}">
                <a16:creationId xmlns:a16="http://schemas.microsoft.com/office/drawing/2014/main" id="{AABFD939-218E-49BF-BB6D-8BACDBB78B90}"/>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rot="19080946" flipH="1">
            <a:off x="3826636" y="-3069685"/>
            <a:ext cx="5232508" cy="15690645"/>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49D4E9B3-9BCC-4190-B9F7-604F1414E422}"/>
              </a:ext>
            </a:extLst>
          </p:cNvPr>
          <p:cNvSpPr/>
          <p:nvPr/>
        </p:nvSpPr>
        <p:spPr>
          <a:xfrm>
            <a:off x="1101863" y="336318"/>
            <a:ext cx="621437" cy="595837"/>
          </a:xfrm>
          <a:prstGeom prst="ellipse">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8" name="Oval 17">
            <a:extLst>
              <a:ext uri="{FF2B5EF4-FFF2-40B4-BE49-F238E27FC236}">
                <a16:creationId xmlns:a16="http://schemas.microsoft.com/office/drawing/2014/main" id="{1CE38D14-A3EF-424E-900E-041CA150B56B}"/>
              </a:ext>
            </a:extLst>
          </p:cNvPr>
          <p:cNvSpPr/>
          <p:nvPr/>
        </p:nvSpPr>
        <p:spPr>
          <a:xfrm>
            <a:off x="1101863" y="1074706"/>
            <a:ext cx="621437" cy="595837"/>
          </a:xfrm>
          <a:prstGeom prst="ellipse">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9" name="Picture 2" descr="Road Construction Icon #395518 - Free Icons Library">
            <a:extLst>
              <a:ext uri="{FF2B5EF4-FFF2-40B4-BE49-F238E27FC236}">
                <a16:creationId xmlns:a16="http://schemas.microsoft.com/office/drawing/2014/main" id="{1B8F8F29-5E07-4C0E-B589-20A2FC051FF6}"/>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21194" y="1181237"/>
            <a:ext cx="382773" cy="38277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C69755C-7CEA-492C-91D8-FDE9ECC040AB}"/>
              </a:ext>
            </a:extLst>
          </p:cNvPr>
          <p:cNvSpPr txBox="1"/>
          <p:nvPr/>
        </p:nvSpPr>
        <p:spPr>
          <a:xfrm>
            <a:off x="1757509" y="404859"/>
            <a:ext cx="2280337" cy="369332"/>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Planned roadworks</a:t>
            </a:r>
            <a:endParaRPr lang="fi-FI">
              <a:solidFill>
                <a:schemeClr val="bg1">
                  <a:lumMod val="95000"/>
                </a:schemeClr>
              </a:solidFill>
              <a:latin typeface="Lato Black" panose="020F0A02020204030203" pitchFamily="34" charset="0"/>
            </a:endParaRPr>
          </a:p>
        </p:txBody>
      </p:sp>
      <p:sp>
        <p:nvSpPr>
          <p:cNvPr id="23" name="TextBox 22">
            <a:extLst>
              <a:ext uri="{FF2B5EF4-FFF2-40B4-BE49-F238E27FC236}">
                <a16:creationId xmlns:a16="http://schemas.microsoft.com/office/drawing/2014/main" id="{198C4AD8-3CC7-4735-92A7-49B8F492F5BA}"/>
              </a:ext>
            </a:extLst>
          </p:cNvPr>
          <p:cNvSpPr txBox="1"/>
          <p:nvPr/>
        </p:nvSpPr>
        <p:spPr>
          <a:xfrm>
            <a:off x="1770576" y="1160310"/>
            <a:ext cx="2280337" cy="369332"/>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Current roadworks</a:t>
            </a:r>
            <a:endParaRPr lang="fi-FI">
              <a:solidFill>
                <a:schemeClr val="bg1">
                  <a:lumMod val="95000"/>
                </a:schemeClr>
              </a:solidFill>
              <a:latin typeface="Lato Black" panose="020F0A02020204030203" pitchFamily="34" charset="0"/>
            </a:endParaRPr>
          </a:p>
        </p:txBody>
      </p:sp>
      <p:sp>
        <p:nvSpPr>
          <p:cNvPr id="24" name="Oval 23">
            <a:extLst>
              <a:ext uri="{FF2B5EF4-FFF2-40B4-BE49-F238E27FC236}">
                <a16:creationId xmlns:a16="http://schemas.microsoft.com/office/drawing/2014/main" id="{376AC94E-9AC8-4670-A2D0-B3F1A93D2BE5}"/>
              </a:ext>
            </a:extLst>
          </p:cNvPr>
          <p:cNvSpPr/>
          <p:nvPr/>
        </p:nvSpPr>
        <p:spPr>
          <a:xfrm>
            <a:off x="2015186" y="1676631"/>
            <a:ext cx="621437" cy="595837"/>
          </a:xfrm>
          <a:prstGeom prst="ellipse">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4" name="Graphic 13" descr="Slippery Road with solid fill">
            <a:extLst>
              <a:ext uri="{FF2B5EF4-FFF2-40B4-BE49-F238E27FC236}">
                <a16:creationId xmlns:a16="http://schemas.microsoft.com/office/drawing/2014/main" id="{378DB916-7673-47DB-BAFE-9E802687B9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69544" y="1670543"/>
            <a:ext cx="510893" cy="510893"/>
          </a:xfrm>
          <a:prstGeom prst="rect">
            <a:avLst/>
          </a:prstGeom>
        </p:spPr>
      </p:pic>
      <p:sp>
        <p:nvSpPr>
          <p:cNvPr id="25" name="TextBox 24">
            <a:extLst>
              <a:ext uri="{FF2B5EF4-FFF2-40B4-BE49-F238E27FC236}">
                <a16:creationId xmlns:a16="http://schemas.microsoft.com/office/drawing/2014/main" id="{4B430967-F9B5-4194-8D4D-97956AF1C791}"/>
              </a:ext>
            </a:extLst>
          </p:cNvPr>
          <p:cNvSpPr txBox="1"/>
          <p:nvPr/>
        </p:nvSpPr>
        <p:spPr>
          <a:xfrm>
            <a:off x="2627545" y="1789883"/>
            <a:ext cx="1347486" cy="369332"/>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Incidents</a:t>
            </a:r>
            <a:endParaRPr lang="fi-FI">
              <a:solidFill>
                <a:schemeClr val="bg1">
                  <a:lumMod val="95000"/>
                </a:schemeClr>
              </a:solidFill>
              <a:latin typeface="Lato Black" panose="020F0A02020204030203" pitchFamily="34" charset="0"/>
            </a:endParaRPr>
          </a:p>
        </p:txBody>
      </p:sp>
      <p:sp>
        <p:nvSpPr>
          <p:cNvPr id="28" name="Oval 27">
            <a:extLst>
              <a:ext uri="{FF2B5EF4-FFF2-40B4-BE49-F238E27FC236}">
                <a16:creationId xmlns:a16="http://schemas.microsoft.com/office/drawing/2014/main" id="{FF4E9165-813A-4746-A5C7-50DCDC605926}"/>
              </a:ext>
            </a:extLst>
          </p:cNvPr>
          <p:cNvSpPr/>
          <p:nvPr/>
        </p:nvSpPr>
        <p:spPr>
          <a:xfrm>
            <a:off x="2023826" y="2349829"/>
            <a:ext cx="621437" cy="595837"/>
          </a:xfrm>
          <a:prstGeom prst="ellipse">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26" name="Graphic 25" descr="Hourglass Finished with solid fill">
            <a:extLst>
              <a:ext uri="{FF2B5EF4-FFF2-40B4-BE49-F238E27FC236}">
                <a16:creationId xmlns:a16="http://schemas.microsoft.com/office/drawing/2014/main" id="{CEDCD314-E792-47E0-BED6-5082045FD4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05223" y="2392302"/>
            <a:ext cx="458641" cy="458641"/>
          </a:xfrm>
          <a:prstGeom prst="rect">
            <a:avLst/>
          </a:prstGeom>
        </p:spPr>
      </p:pic>
      <p:sp>
        <p:nvSpPr>
          <p:cNvPr id="29" name="TextBox 28">
            <a:extLst>
              <a:ext uri="{FF2B5EF4-FFF2-40B4-BE49-F238E27FC236}">
                <a16:creationId xmlns:a16="http://schemas.microsoft.com/office/drawing/2014/main" id="{B3D7FC31-B1A1-4C35-84EF-592CB927F354}"/>
              </a:ext>
            </a:extLst>
          </p:cNvPr>
          <p:cNvSpPr txBox="1"/>
          <p:nvPr/>
        </p:nvSpPr>
        <p:spPr>
          <a:xfrm>
            <a:off x="2658850" y="2214086"/>
            <a:ext cx="1586414" cy="923330"/>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Remaining duration of incidents</a:t>
            </a:r>
            <a:endParaRPr lang="fi-FI">
              <a:solidFill>
                <a:schemeClr val="bg1">
                  <a:lumMod val="95000"/>
                </a:schemeClr>
              </a:solidFill>
              <a:latin typeface="Lato Black" panose="020F0A02020204030203" pitchFamily="34" charset="0"/>
            </a:endParaRPr>
          </a:p>
        </p:txBody>
      </p:sp>
      <p:pic>
        <p:nvPicPr>
          <p:cNvPr id="32" name="Graphic 31" descr="Forbidden with solid fill">
            <a:extLst>
              <a:ext uri="{FF2B5EF4-FFF2-40B4-BE49-F238E27FC236}">
                <a16:creationId xmlns:a16="http://schemas.microsoft.com/office/drawing/2014/main" id="{AF780947-A27F-4857-9BB3-35DA1374A5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15029" y="3917556"/>
            <a:ext cx="734239" cy="734239"/>
          </a:xfrm>
          <a:prstGeom prst="rect">
            <a:avLst/>
          </a:prstGeom>
        </p:spPr>
      </p:pic>
      <p:pic>
        <p:nvPicPr>
          <p:cNvPr id="34" name="Graphic 33" descr="No Driving with solid fill">
            <a:extLst>
              <a:ext uri="{FF2B5EF4-FFF2-40B4-BE49-F238E27FC236}">
                <a16:creationId xmlns:a16="http://schemas.microsoft.com/office/drawing/2014/main" id="{F8E64A53-5F64-4431-8725-7F0D7521B5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57044" y="3157620"/>
            <a:ext cx="746521" cy="746521"/>
          </a:xfrm>
          <a:prstGeom prst="rect">
            <a:avLst/>
          </a:prstGeom>
        </p:spPr>
      </p:pic>
      <p:pic>
        <p:nvPicPr>
          <p:cNvPr id="36" name="Graphic 35" descr="Warning with solid fill">
            <a:extLst>
              <a:ext uri="{FF2B5EF4-FFF2-40B4-BE49-F238E27FC236}">
                <a16:creationId xmlns:a16="http://schemas.microsoft.com/office/drawing/2014/main" id="{32B4476E-5A93-4213-BC0A-87331236093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88082" y="344700"/>
            <a:ext cx="448998" cy="448998"/>
          </a:xfrm>
          <a:prstGeom prst="rect">
            <a:avLst/>
          </a:prstGeom>
        </p:spPr>
      </p:pic>
      <p:pic>
        <p:nvPicPr>
          <p:cNvPr id="1028" name="Picture 4" descr="Speed limit - Free signs icons">
            <a:extLst>
              <a:ext uri="{FF2B5EF4-FFF2-40B4-BE49-F238E27FC236}">
                <a16:creationId xmlns:a16="http://schemas.microsoft.com/office/drawing/2014/main" id="{A8572574-8771-4F5B-86CD-BA931C09061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43770" y="3270018"/>
            <a:ext cx="641665" cy="64166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9FE021E-E679-4F14-89F7-E72DB8881CAF}"/>
              </a:ext>
            </a:extLst>
          </p:cNvPr>
          <p:cNvSpPr txBox="1"/>
          <p:nvPr/>
        </p:nvSpPr>
        <p:spPr>
          <a:xfrm>
            <a:off x="4085435" y="3234751"/>
            <a:ext cx="1347486" cy="646331"/>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Speed limits</a:t>
            </a:r>
            <a:endParaRPr lang="fi-FI">
              <a:solidFill>
                <a:schemeClr val="bg1">
                  <a:lumMod val="95000"/>
                </a:schemeClr>
              </a:solidFill>
              <a:latin typeface="Lato Black" panose="020F0A02020204030203" pitchFamily="34" charset="0"/>
            </a:endParaRPr>
          </a:p>
        </p:txBody>
      </p:sp>
      <p:sp>
        <p:nvSpPr>
          <p:cNvPr id="40" name="TextBox 39">
            <a:extLst>
              <a:ext uri="{FF2B5EF4-FFF2-40B4-BE49-F238E27FC236}">
                <a16:creationId xmlns:a16="http://schemas.microsoft.com/office/drawing/2014/main" id="{764301DD-4E9A-47E8-B997-7E5361600DC1}"/>
              </a:ext>
            </a:extLst>
          </p:cNvPr>
          <p:cNvSpPr txBox="1"/>
          <p:nvPr/>
        </p:nvSpPr>
        <p:spPr>
          <a:xfrm>
            <a:off x="4149268" y="4093554"/>
            <a:ext cx="1347486" cy="369332"/>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Signs</a:t>
            </a:r>
            <a:endParaRPr lang="fi-FI">
              <a:solidFill>
                <a:schemeClr val="bg1">
                  <a:lumMod val="95000"/>
                </a:schemeClr>
              </a:solidFill>
              <a:latin typeface="Lato Black" panose="020F0A02020204030203" pitchFamily="34" charset="0"/>
            </a:endParaRPr>
          </a:p>
        </p:txBody>
      </p:sp>
      <p:sp>
        <p:nvSpPr>
          <p:cNvPr id="41" name="Oval 40">
            <a:extLst>
              <a:ext uri="{FF2B5EF4-FFF2-40B4-BE49-F238E27FC236}">
                <a16:creationId xmlns:a16="http://schemas.microsoft.com/office/drawing/2014/main" id="{FCC6288D-7E4D-46B6-AF57-87EF22D627D2}"/>
              </a:ext>
            </a:extLst>
          </p:cNvPr>
          <p:cNvSpPr/>
          <p:nvPr/>
        </p:nvSpPr>
        <p:spPr>
          <a:xfrm>
            <a:off x="4514278" y="4768682"/>
            <a:ext cx="621437" cy="595837"/>
          </a:xfrm>
          <a:prstGeom prst="ellipse">
            <a:avLst/>
          </a:prstGeom>
          <a:solidFill>
            <a:srgbClr val="FFC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30" name="Graphic 29" descr="Gauge with solid fill">
            <a:extLst>
              <a:ext uri="{FF2B5EF4-FFF2-40B4-BE49-F238E27FC236}">
                <a16:creationId xmlns:a16="http://schemas.microsoft.com/office/drawing/2014/main" id="{D40F971B-BBF3-47B9-B05E-321210906B3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596396" y="4790432"/>
            <a:ext cx="457200" cy="457200"/>
          </a:xfrm>
          <a:prstGeom prst="rect">
            <a:avLst/>
          </a:prstGeom>
        </p:spPr>
      </p:pic>
      <p:sp>
        <p:nvSpPr>
          <p:cNvPr id="42" name="TextBox 41">
            <a:extLst>
              <a:ext uri="{FF2B5EF4-FFF2-40B4-BE49-F238E27FC236}">
                <a16:creationId xmlns:a16="http://schemas.microsoft.com/office/drawing/2014/main" id="{A34B4A60-5595-4C06-95B8-9F8E2082876A}"/>
              </a:ext>
            </a:extLst>
          </p:cNvPr>
          <p:cNvSpPr txBox="1"/>
          <p:nvPr/>
        </p:nvSpPr>
        <p:spPr>
          <a:xfrm>
            <a:off x="5192186" y="4474775"/>
            <a:ext cx="1619409" cy="1200329"/>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Control scenarios from traffic centers</a:t>
            </a:r>
            <a:endParaRPr lang="fi-FI">
              <a:solidFill>
                <a:schemeClr val="bg1">
                  <a:lumMod val="95000"/>
                </a:schemeClr>
              </a:solidFill>
              <a:latin typeface="Lato Black" panose="020F0A02020204030203" pitchFamily="34" charset="0"/>
            </a:endParaRPr>
          </a:p>
        </p:txBody>
      </p:sp>
      <p:sp>
        <p:nvSpPr>
          <p:cNvPr id="45" name="Oval 44">
            <a:extLst>
              <a:ext uri="{FF2B5EF4-FFF2-40B4-BE49-F238E27FC236}">
                <a16:creationId xmlns:a16="http://schemas.microsoft.com/office/drawing/2014/main" id="{A1C77B93-AE18-410E-9AB8-2B02D6953EF5}"/>
              </a:ext>
            </a:extLst>
          </p:cNvPr>
          <p:cNvSpPr/>
          <p:nvPr/>
        </p:nvSpPr>
        <p:spPr>
          <a:xfrm>
            <a:off x="4541539" y="5660850"/>
            <a:ext cx="621437" cy="595837"/>
          </a:xfrm>
          <a:prstGeom prst="ellipse">
            <a:avLst/>
          </a:prstGeom>
          <a:solidFill>
            <a:srgbClr val="FFC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38" name="Graphic 37" descr="Bridge scene with solid fill">
            <a:extLst>
              <a:ext uri="{FF2B5EF4-FFF2-40B4-BE49-F238E27FC236}">
                <a16:creationId xmlns:a16="http://schemas.microsoft.com/office/drawing/2014/main" id="{69A93DCC-721C-457A-824E-EF5A46BC012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596396" y="5670315"/>
            <a:ext cx="506412" cy="506412"/>
          </a:xfrm>
          <a:prstGeom prst="rect">
            <a:avLst/>
          </a:prstGeom>
        </p:spPr>
      </p:pic>
      <p:sp>
        <p:nvSpPr>
          <p:cNvPr id="46" name="TextBox 45">
            <a:extLst>
              <a:ext uri="{FF2B5EF4-FFF2-40B4-BE49-F238E27FC236}">
                <a16:creationId xmlns:a16="http://schemas.microsoft.com/office/drawing/2014/main" id="{3A081E5C-5E23-403A-BCF4-A084B6B2AEB3}"/>
              </a:ext>
            </a:extLst>
          </p:cNvPr>
          <p:cNvSpPr txBox="1"/>
          <p:nvPr/>
        </p:nvSpPr>
        <p:spPr>
          <a:xfrm>
            <a:off x="5175728" y="5720598"/>
            <a:ext cx="1619409" cy="646331"/>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Bridge openings</a:t>
            </a:r>
            <a:endParaRPr lang="fi-FI">
              <a:solidFill>
                <a:schemeClr val="bg1">
                  <a:lumMod val="95000"/>
                </a:schemeClr>
              </a:solidFill>
              <a:latin typeface="Lato Black" panose="020F0A02020204030203" pitchFamily="34" charset="0"/>
            </a:endParaRPr>
          </a:p>
        </p:txBody>
      </p:sp>
      <p:sp>
        <p:nvSpPr>
          <p:cNvPr id="47" name="TextBox 46">
            <a:extLst>
              <a:ext uri="{FF2B5EF4-FFF2-40B4-BE49-F238E27FC236}">
                <a16:creationId xmlns:a16="http://schemas.microsoft.com/office/drawing/2014/main" id="{2A5E7023-6DA0-4519-95AA-3098C18B2FAF}"/>
              </a:ext>
            </a:extLst>
          </p:cNvPr>
          <p:cNvSpPr txBox="1"/>
          <p:nvPr/>
        </p:nvSpPr>
        <p:spPr>
          <a:xfrm>
            <a:off x="6605049" y="3104073"/>
            <a:ext cx="1395329" cy="923330"/>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Static parking data</a:t>
            </a:r>
            <a:endParaRPr lang="fi-FI">
              <a:solidFill>
                <a:schemeClr val="bg1">
                  <a:lumMod val="95000"/>
                </a:schemeClr>
              </a:solidFill>
              <a:latin typeface="Lato Black" panose="020F0A02020204030203" pitchFamily="34" charset="0"/>
            </a:endParaRPr>
          </a:p>
        </p:txBody>
      </p:sp>
      <p:sp>
        <p:nvSpPr>
          <p:cNvPr id="54" name="Oval 53">
            <a:extLst>
              <a:ext uri="{FF2B5EF4-FFF2-40B4-BE49-F238E27FC236}">
                <a16:creationId xmlns:a16="http://schemas.microsoft.com/office/drawing/2014/main" id="{EA8AB63A-D5AF-46F0-ADA2-A8E736395E56}"/>
              </a:ext>
            </a:extLst>
          </p:cNvPr>
          <p:cNvSpPr/>
          <p:nvPr/>
        </p:nvSpPr>
        <p:spPr>
          <a:xfrm>
            <a:off x="5849902" y="2404835"/>
            <a:ext cx="621437" cy="5958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032" name="Picture 8" descr="Parking Png Image - Car Parking Icon Png, Transparent Png , Transparent Png  Image - PNGitem">
            <a:extLst>
              <a:ext uri="{FF2B5EF4-FFF2-40B4-BE49-F238E27FC236}">
                <a16:creationId xmlns:a16="http://schemas.microsoft.com/office/drawing/2014/main" id="{C6515C77-26D2-4359-AEBC-3ABDE8AB3733}"/>
              </a:ext>
            </a:extLst>
          </p:cNvPr>
          <p:cNvPicPr>
            <a:picLocks noChangeAspect="1" noChangeArrowheads="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72503" y="2499425"/>
            <a:ext cx="365802" cy="406656"/>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75F5A580-2B28-42FA-9CD8-64D524F20C48}"/>
              </a:ext>
            </a:extLst>
          </p:cNvPr>
          <p:cNvSpPr txBox="1"/>
          <p:nvPr/>
        </p:nvSpPr>
        <p:spPr>
          <a:xfrm>
            <a:off x="6584899" y="2159215"/>
            <a:ext cx="1395329" cy="923330"/>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Dynamic parking data</a:t>
            </a:r>
            <a:endParaRPr lang="fi-FI">
              <a:solidFill>
                <a:schemeClr val="bg1">
                  <a:lumMod val="95000"/>
                </a:schemeClr>
              </a:solidFill>
              <a:latin typeface="Lato Black" panose="020F0A02020204030203" pitchFamily="34" charset="0"/>
            </a:endParaRPr>
          </a:p>
        </p:txBody>
      </p:sp>
      <p:sp>
        <p:nvSpPr>
          <p:cNvPr id="56" name="TextBox 55">
            <a:extLst>
              <a:ext uri="{FF2B5EF4-FFF2-40B4-BE49-F238E27FC236}">
                <a16:creationId xmlns:a16="http://schemas.microsoft.com/office/drawing/2014/main" id="{5B56196C-1980-4F4C-9F66-3F14A7CC76D7}"/>
              </a:ext>
            </a:extLst>
          </p:cNvPr>
          <p:cNvSpPr txBox="1"/>
          <p:nvPr/>
        </p:nvSpPr>
        <p:spPr>
          <a:xfrm>
            <a:off x="5157645" y="1614735"/>
            <a:ext cx="1510817" cy="369332"/>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Event dates</a:t>
            </a:r>
            <a:endParaRPr lang="fi-FI">
              <a:solidFill>
                <a:schemeClr val="bg1">
                  <a:lumMod val="95000"/>
                </a:schemeClr>
              </a:solidFill>
              <a:latin typeface="Lato Black" panose="020F0A02020204030203" pitchFamily="34" charset="0"/>
            </a:endParaRPr>
          </a:p>
        </p:txBody>
      </p:sp>
      <p:sp>
        <p:nvSpPr>
          <p:cNvPr id="57" name="Oval 56">
            <a:extLst>
              <a:ext uri="{FF2B5EF4-FFF2-40B4-BE49-F238E27FC236}">
                <a16:creationId xmlns:a16="http://schemas.microsoft.com/office/drawing/2014/main" id="{02FA261F-42A3-408E-85B7-F09BCB9BA669}"/>
              </a:ext>
            </a:extLst>
          </p:cNvPr>
          <p:cNvSpPr/>
          <p:nvPr/>
        </p:nvSpPr>
        <p:spPr>
          <a:xfrm>
            <a:off x="4518460" y="1520803"/>
            <a:ext cx="621437" cy="595837"/>
          </a:xfrm>
          <a:prstGeom prst="ellipse">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49" name="Graphic 48" descr="Monthly calendar with solid fill">
            <a:extLst>
              <a:ext uri="{FF2B5EF4-FFF2-40B4-BE49-F238E27FC236}">
                <a16:creationId xmlns:a16="http://schemas.microsoft.com/office/drawing/2014/main" id="{BCD7EF57-BEB3-4A38-8AF2-8EC6A3411F7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95752" y="1578943"/>
            <a:ext cx="457844" cy="457844"/>
          </a:xfrm>
          <a:prstGeom prst="rect">
            <a:avLst/>
          </a:prstGeom>
        </p:spPr>
      </p:pic>
      <p:sp>
        <p:nvSpPr>
          <p:cNvPr id="58" name="Oval 57">
            <a:extLst>
              <a:ext uri="{FF2B5EF4-FFF2-40B4-BE49-F238E27FC236}">
                <a16:creationId xmlns:a16="http://schemas.microsoft.com/office/drawing/2014/main" id="{C24DBA61-AE99-4B01-92F9-4A075B07F8C2}"/>
              </a:ext>
            </a:extLst>
          </p:cNvPr>
          <p:cNvSpPr/>
          <p:nvPr/>
        </p:nvSpPr>
        <p:spPr>
          <a:xfrm>
            <a:off x="8425741" y="5675425"/>
            <a:ext cx="621437" cy="595837"/>
          </a:xfrm>
          <a:prstGeom prst="ellips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9" name="Oval 58">
            <a:extLst>
              <a:ext uri="{FF2B5EF4-FFF2-40B4-BE49-F238E27FC236}">
                <a16:creationId xmlns:a16="http://schemas.microsoft.com/office/drawing/2014/main" id="{683EFACC-1499-4F1C-8911-903B8ED87058}"/>
              </a:ext>
            </a:extLst>
          </p:cNvPr>
          <p:cNvSpPr/>
          <p:nvPr/>
        </p:nvSpPr>
        <p:spPr>
          <a:xfrm>
            <a:off x="8417596" y="4981114"/>
            <a:ext cx="621437" cy="595837"/>
          </a:xfrm>
          <a:prstGeom prst="ellips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44" name="Graphic 43" descr="Cycling with solid fill">
            <a:extLst>
              <a:ext uri="{FF2B5EF4-FFF2-40B4-BE49-F238E27FC236}">
                <a16:creationId xmlns:a16="http://schemas.microsoft.com/office/drawing/2014/main" id="{0C2A804A-D346-43AE-B86F-0391AA222C3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499651" y="5035541"/>
            <a:ext cx="424181" cy="424181"/>
          </a:xfrm>
          <a:prstGeom prst="rect">
            <a:avLst/>
          </a:prstGeom>
        </p:spPr>
      </p:pic>
      <p:sp>
        <p:nvSpPr>
          <p:cNvPr id="60" name="TextBox 59">
            <a:extLst>
              <a:ext uri="{FF2B5EF4-FFF2-40B4-BE49-F238E27FC236}">
                <a16:creationId xmlns:a16="http://schemas.microsoft.com/office/drawing/2014/main" id="{677BC2B9-0E78-4263-B54B-3B38CCB1925F}"/>
              </a:ext>
            </a:extLst>
          </p:cNvPr>
          <p:cNvSpPr txBox="1"/>
          <p:nvPr/>
        </p:nvSpPr>
        <p:spPr>
          <a:xfrm>
            <a:off x="9133244" y="5807395"/>
            <a:ext cx="2431332" cy="369332"/>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Data for logistics</a:t>
            </a:r>
            <a:endParaRPr lang="fi-FI">
              <a:solidFill>
                <a:schemeClr val="bg1">
                  <a:lumMod val="95000"/>
                </a:schemeClr>
              </a:solidFill>
              <a:latin typeface="Lato Black" panose="020F0A02020204030203" pitchFamily="34" charset="0"/>
            </a:endParaRPr>
          </a:p>
        </p:txBody>
      </p:sp>
      <p:sp>
        <p:nvSpPr>
          <p:cNvPr id="61" name="TextBox 60">
            <a:extLst>
              <a:ext uri="{FF2B5EF4-FFF2-40B4-BE49-F238E27FC236}">
                <a16:creationId xmlns:a16="http://schemas.microsoft.com/office/drawing/2014/main" id="{35D246F9-2801-4292-B08F-926D407342B6}"/>
              </a:ext>
            </a:extLst>
          </p:cNvPr>
          <p:cNvSpPr txBox="1"/>
          <p:nvPr/>
        </p:nvSpPr>
        <p:spPr>
          <a:xfrm>
            <a:off x="9133244" y="5095003"/>
            <a:ext cx="2431332" cy="369332"/>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Cycling data</a:t>
            </a:r>
            <a:endParaRPr lang="fi-FI">
              <a:solidFill>
                <a:schemeClr val="bg1">
                  <a:lumMod val="95000"/>
                </a:schemeClr>
              </a:solidFill>
              <a:latin typeface="Lato Black" panose="020F0A02020204030203" pitchFamily="34" charset="0"/>
            </a:endParaRPr>
          </a:p>
        </p:txBody>
      </p:sp>
      <p:pic>
        <p:nvPicPr>
          <p:cNvPr id="51" name="Graphic 50" descr="Truck with solid fill">
            <a:extLst>
              <a:ext uri="{FF2B5EF4-FFF2-40B4-BE49-F238E27FC236}">
                <a16:creationId xmlns:a16="http://schemas.microsoft.com/office/drawing/2014/main" id="{093B1BA3-3E61-450B-92F4-9048BBFE5C5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477144" y="5699168"/>
            <a:ext cx="548350" cy="548350"/>
          </a:xfrm>
          <a:prstGeom prst="rect">
            <a:avLst/>
          </a:prstGeom>
        </p:spPr>
      </p:pic>
      <p:sp>
        <p:nvSpPr>
          <p:cNvPr id="65" name="Oval 64">
            <a:extLst>
              <a:ext uri="{FF2B5EF4-FFF2-40B4-BE49-F238E27FC236}">
                <a16:creationId xmlns:a16="http://schemas.microsoft.com/office/drawing/2014/main" id="{B338DDA4-E650-4567-99F5-AD465576DBB0}"/>
              </a:ext>
            </a:extLst>
          </p:cNvPr>
          <p:cNvSpPr/>
          <p:nvPr/>
        </p:nvSpPr>
        <p:spPr>
          <a:xfrm>
            <a:off x="4532392" y="834711"/>
            <a:ext cx="621437" cy="595837"/>
          </a:xfrm>
          <a:prstGeom prst="ellipse">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034" name="Picture 10" descr="Highway - Free shapes icons">
            <a:extLst>
              <a:ext uri="{FF2B5EF4-FFF2-40B4-BE49-F238E27FC236}">
                <a16:creationId xmlns:a16="http://schemas.microsoft.com/office/drawing/2014/main" id="{DE0F67F2-C716-4D54-B0AD-E6593E85E225}"/>
              </a:ext>
            </a:extLst>
          </p:cNvPr>
          <p:cNvPicPr>
            <a:picLocks noChangeAspect="1" noChangeArrowheads="1"/>
          </p:cNvPicPr>
          <p:nvPr/>
        </p:nvPicPr>
        <p:blipFill>
          <a:blip r:embed="rId2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2987" y="925525"/>
            <a:ext cx="380246" cy="380246"/>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D9D7DFDB-B09F-4752-B547-0486BD8852BE}"/>
              </a:ext>
            </a:extLst>
          </p:cNvPr>
          <p:cNvSpPr txBox="1"/>
          <p:nvPr/>
        </p:nvSpPr>
        <p:spPr>
          <a:xfrm>
            <a:off x="5161064" y="964390"/>
            <a:ext cx="2431332" cy="369332"/>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State highways</a:t>
            </a:r>
            <a:endParaRPr lang="fi-FI">
              <a:solidFill>
                <a:schemeClr val="bg1">
                  <a:lumMod val="95000"/>
                </a:schemeClr>
              </a:solidFill>
              <a:latin typeface="Lato Black" panose="020F0A02020204030203" pitchFamily="34" charset="0"/>
            </a:endParaRPr>
          </a:p>
        </p:txBody>
      </p:sp>
      <p:pic>
        <p:nvPicPr>
          <p:cNvPr id="53" name="Graphic 52" descr="Voice with solid fill">
            <a:extLst>
              <a:ext uri="{FF2B5EF4-FFF2-40B4-BE49-F238E27FC236}">
                <a16:creationId xmlns:a16="http://schemas.microsoft.com/office/drawing/2014/main" id="{45B89C8D-1E92-4CF2-AA7B-4A81428C548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371889" y="4499166"/>
            <a:ext cx="554563" cy="554563"/>
          </a:xfrm>
          <a:prstGeom prst="rect">
            <a:avLst/>
          </a:prstGeom>
        </p:spPr>
      </p:pic>
      <p:sp>
        <p:nvSpPr>
          <p:cNvPr id="69" name="Oval 68">
            <a:extLst>
              <a:ext uri="{FF2B5EF4-FFF2-40B4-BE49-F238E27FC236}">
                <a16:creationId xmlns:a16="http://schemas.microsoft.com/office/drawing/2014/main" id="{A27D1723-F6C2-4741-9BF3-81B851929AEF}"/>
              </a:ext>
            </a:extLst>
          </p:cNvPr>
          <p:cNvSpPr/>
          <p:nvPr/>
        </p:nvSpPr>
        <p:spPr>
          <a:xfrm>
            <a:off x="7329707" y="4499166"/>
            <a:ext cx="621437" cy="595837"/>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0" name="TextBox 69">
            <a:extLst>
              <a:ext uri="{FF2B5EF4-FFF2-40B4-BE49-F238E27FC236}">
                <a16:creationId xmlns:a16="http://schemas.microsoft.com/office/drawing/2014/main" id="{DDAD25C0-63D1-49CC-B5F8-88CBD09E7331}"/>
              </a:ext>
            </a:extLst>
          </p:cNvPr>
          <p:cNvSpPr txBox="1"/>
          <p:nvPr/>
        </p:nvSpPr>
        <p:spPr>
          <a:xfrm>
            <a:off x="7319949" y="4112797"/>
            <a:ext cx="1510817" cy="369332"/>
          </a:xfrm>
          <a:prstGeom prst="rect">
            <a:avLst/>
          </a:prstGeom>
          <a:noFill/>
        </p:spPr>
        <p:txBody>
          <a:bodyPr wrap="square">
            <a:spAutoFit/>
          </a:bodyPr>
          <a:lstStyle/>
          <a:p>
            <a:r>
              <a:rPr lang="en-US" err="1">
                <a:solidFill>
                  <a:schemeClr val="bg1">
                    <a:lumMod val="95000"/>
                  </a:schemeClr>
                </a:solidFill>
                <a:latin typeface="Lato Black" panose="020F0A02020204030203" pitchFamily="34" charset="0"/>
              </a:rPr>
              <a:t>iVRI</a:t>
            </a:r>
            <a:endParaRPr lang="fi-FI">
              <a:solidFill>
                <a:schemeClr val="bg1">
                  <a:lumMod val="95000"/>
                </a:schemeClr>
              </a:solidFill>
              <a:latin typeface="Lato Black" panose="020F0A02020204030203" pitchFamily="34" charset="0"/>
            </a:endParaRPr>
          </a:p>
        </p:txBody>
      </p:sp>
      <p:sp>
        <p:nvSpPr>
          <p:cNvPr id="62" name="TextBox 61">
            <a:extLst>
              <a:ext uri="{FF2B5EF4-FFF2-40B4-BE49-F238E27FC236}">
                <a16:creationId xmlns:a16="http://schemas.microsoft.com/office/drawing/2014/main" id="{BCA10B76-EF0D-45E5-9964-16622C41028C}"/>
              </a:ext>
            </a:extLst>
          </p:cNvPr>
          <p:cNvSpPr txBox="1"/>
          <p:nvPr/>
        </p:nvSpPr>
        <p:spPr>
          <a:xfrm>
            <a:off x="8438823" y="2333268"/>
            <a:ext cx="3270447" cy="1446550"/>
          </a:xfrm>
          <a:prstGeom prst="rect">
            <a:avLst/>
          </a:prstGeom>
          <a:noFill/>
        </p:spPr>
        <p:txBody>
          <a:bodyPr wrap="none" rtlCol="0">
            <a:spAutoFit/>
          </a:bodyPr>
          <a:lstStyle/>
          <a:p>
            <a:r>
              <a:rPr lang="fi-FI" sz="4400">
                <a:solidFill>
                  <a:schemeClr val="bg1">
                    <a:lumMod val="95000"/>
                  </a:schemeClr>
                </a:solidFill>
                <a:latin typeface="Lato Black" panose="020F0A02020204030203" pitchFamily="34" charset="0"/>
              </a:rPr>
              <a:t>Data </a:t>
            </a:r>
            <a:r>
              <a:rPr lang="fi-FI" sz="4400" err="1">
                <a:solidFill>
                  <a:schemeClr val="bg1">
                    <a:lumMod val="95000"/>
                  </a:schemeClr>
                </a:solidFill>
                <a:latin typeface="Lato Black" panose="020F0A02020204030203" pitchFamily="34" charset="0"/>
              </a:rPr>
              <a:t>points</a:t>
            </a:r>
            <a:r>
              <a:rPr lang="fi-FI" sz="4400">
                <a:solidFill>
                  <a:schemeClr val="bg1">
                    <a:lumMod val="95000"/>
                  </a:schemeClr>
                </a:solidFill>
                <a:latin typeface="Lato Black" panose="020F0A02020204030203" pitchFamily="34" charset="0"/>
              </a:rPr>
              <a:t> </a:t>
            </a:r>
          </a:p>
          <a:p>
            <a:r>
              <a:rPr lang="fi-FI" sz="4400">
                <a:solidFill>
                  <a:schemeClr val="bg1">
                    <a:lumMod val="95000"/>
                  </a:schemeClr>
                </a:solidFill>
                <a:latin typeface="Lato Black" panose="020F0A02020204030203" pitchFamily="34" charset="0"/>
              </a:rPr>
              <a:t>of </a:t>
            </a:r>
            <a:r>
              <a:rPr lang="fi-FI" sz="4400" err="1">
                <a:solidFill>
                  <a:schemeClr val="bg1">
                    <a:lumMod val="95000"/>
                  </a:schemeClr>
                </a:solidFill>
                <a:latin typeface="Lato Black" panose="020F0A02020204030203" pitchFamily="34" charset="0"/>
              </a:rPr>
              <a:t>mobility</a:t>
            </a:r>
            <a:endParaRPr lang="fi-FI" sz="4400">
              <a:solidFill>
                <a:schemeClr val="bg1">
                  <a:lumMod val="95000"/>
                </a:schemeClr>
              </a:solidFill>
              <a:latin typeface="Lato Black" panose="020F0A02020204030203" pitchFamily="34" charset="0"/>
            </a:endParaRPr>
          </a:p>
        </p:txBody>
      </p:sp>
      <p:sp>
        <p:nvSpPr>
          <p:cNvPr id="48" name="TextBox 47">
            <a:extLst>
              <a:ext uri="{FF2B5EF4-FFF2-40B4-BE49-F238E27FC236}">
                <a16:creationId xmlns:a16="http://schemas.microsoft.com/office/drawing/2014/main" id="{8725C846-81C7-4410-9934-53412B2D6839}"/>
              </a:ext>
            </a:extLst>
          </p:cNvPr>
          <p:cNvSpPr txBox="1"/>
          <p:nvPr/>
        </p:nvSpPr>
        <p:spPr>
          <a:xfrm>
            <a:off x="8499651" y="3734353"/>
            <a:ext cx="2431332" cy="646331"/>
          </a:xfrm>
          <a:prstGeom prst="rect">
            <a:avLst/>
          </a:prstGeom>
          <a:noFill/>
        </p:spPr>
        <p:txBody>
          <a:bodyPr wrap="square">
            <a:spAutoFit/>
          </a:bodyPr>
          <a:lstStyle/>
          <a:p>
            <a:r>
              <a:rPr lang="en-US" sz="1800" b="0" i="0">
                <a:solidFill>
                  <a:schemeClr val="bg1">
                    <a:lumMod val="95000"/>
                  </a:schemeClr>
                </a:solidFill>
                <a:effectLst/>
                <a:latin typeface="Lato Black" panose="020F0A02020204030203" pitchFamily="34" charset="0"/>
              </a:rPr>
              <a:t>Benchmark from Netherlands</a:t>
            </a:r>
            <a:endParaRPr lang="fi-FI">
              <a:solidFill>
                <a:schemeClr val="bg1">
                  <a:lumMod val="95000"/>
                </a:schemeClr>
              </a:solidFill>
              <a:latin typeface="Lato Black" panose="020F0A02020204030203" pitchFamily="34" charset="0"/>
            </a:endParaRPr>
          </a:p>
        </p:txBody>
      </p:sp>
      <p:sp>
        <p:nvSpPr>
          <p:cNvPr id="50" name="Oval 49">
            <a:extLst>
              <a:ext uri="{FF2B5EF4-FFF2-40B4-BE49-F238E27FC236}">
                <a16:creationId xmlns:a16="http://schemas.microsoft.com/office/drawing/2014/main" id="{340E62B2-B689-43F0-8067-E19BF41FEE47}"/>
              </a:ext>
            </a:extLst>
          </p:cNvPr>
          <p:cNvSpPr/>
          <p:nvPr/>
        </p:nvSpPr>
        <p:spPr>
          <a:xfrm>
            <a:off x="1481138" y="55275"/>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288B18E-6E2C-4F7A-8181-C6EA98D7A8D2}"/>
              </a:ext>
            </a:extLst>
          </p:cNvPr>
          <p:cNvSpPr/>
          <p:nvPr/>
        </p:nvSpPr>
        <p:spPr>
          <a:xfrm>
            <a:off x="971550" y="106869"/>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C457725-30EE-47E6-AAF3-4F868FAA7BF3}"/>
              </a:ext>
            </a:extLst>
          </p:cNvPr>
          <p:cNvSpPr/>
          <p:nvPr/>
        </p:nvSpPr>
        <p:spPr>
          <a:xfrm>
            <a:off x="1138237" y="106869"/>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AD50349-7797-4C78-A2B0-7E3814BBF4B8}"/>
              </a:ext>
            </a:extLst>
          </p:cNvPr>
          <p:cNvSpPr/>
          <p:nvPr/>
        </p:nvSpPr>
        <p:spPr>
          <a:xfrm>
            <a:off x="1301749" y="106868"/>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02ABF4-8FF1-478A-96C5-E7166815E3C7}"/>
              </a:ext>
            </a:extLst>
          </p:cNvPr>
          <p:cNvSpPr/>
          <p:nvPr/>
        </p:nvSpPr>
        <p:spPr>
          <a:xfrm>
            <a:off x="1765300" y="106870"/>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DA0CA52-B354-4884-BDAF-C48FC9BE4BBA}"/>
              </a:ext>
            </a:extLst>
          </p:cNvPr>
          <p:cNvSpPr/>
          <p:nvPr/>
        </p:nvSpPr>
        <p:spPr>
          <a:xfrm>
            <a:off x="1931987" y="106869"/>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13877851-C408-4CC2-9071-C1231F99BF97}"/>
              </a:ext>
            </a:extLst>
          </p:cNvPr>
          <p:cNvSpPr txBox="1"/>
          <p:nvPr/>
        </p:nvSpPr>
        <p:spPr>
          <a:xfrm>
            <a:off x="2124483" y="69724"/>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72" name="Picture 71">
            <a:extLst>
              <a:ext uri="{FF2B5EF4-FFF2-40B4-BE49-F238E27FC236}">
                <a16:creationId xmlns:a16="http://schemas.microsoft.com/office/drawing/2014/main" id="{4A753CC7-56EA-4C6F-80B2-828700CC4280}"/>
              </a:ext>
            </a:extLst>
          </p:cNvPr>
          <p:cNvPicPr>
            <a:picLocks noChangeAspect="1"/>
          </p:cNvPicPr>
          <p:nvPr/>
        </p:nvPicPr>
        <p:blipFill>
          <a:blip r:embed="rId31"/>
          <a:stretch>
            <a:fillRect/>
          </a:stretch>
        </p:blipFill>
        <p:spPr>
          <a:xfrm>
            <a:off x="11257611" y="36083"/>
            <a:ext cx="810532" cy="536846"/>
          </a:xfrm>
          <a:prstGeom prst="rect">
            <a:avLst/>
          </a:prstGeom>
        </p:spPr>
      </p:pic>
      <p:pic>
        <p:nvPicPr>
          <p:cNvPr id="73" name="Picture 2" descr="Aalto University Brand Library">
            <a:extLst>
              <a:ext uri="{FF2B5EF4-FFF2-40B4-BE49-F238E27FC236}">
                <a16:creationId xmlns:a16="http://schemas.microsoft.com/office/drawing/2014/main" id="{F57F36A0-2147-429A-B723-800485A58DA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06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rgbClr val="ED7D31"/>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0" nodeType="clickEffect">
                                  <p:stCondLst>
                                    <p:cond delay="0"/>
                                  </p:stCondLst>
                                  <p:childTnLst>
                                    <p:animClr clrSpc="rgb" dir="cw">
                                      <p:cBhvr override="childStyle">
                                        <p:cTn id="12" dur="2000" fill="hold"/>
                                        <p:tgtEl>
                                          <p:spTgt spid="29"/>
                                        </p:tgtEl>
                                        <p:attrNameLst>
                                          <p:attrName>style.color</p:attrName>
                                        </p:attrNameLst>
                                      </p:cBhvr>
                                      <p:to>
                                        <a:schemeClr val="accent2"/>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0" nodeType="clickEffect">
                                  <p:stCondLst>
                                    <p:cond delay="0"/>
                                  </p:stCondLst>
                                  <p:childTnLst>
                                    <p:animClr clrSpc="rgb" dir="cw">
                                      <p:cBhvr override="childStyle">
                                        <p:cTn id="16" dur="2000" fill="hold"/>
                                        <p:tgtEl>
                                          <p:spTgt spid="55"/>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209209" y="4095683"/>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a:t>
            </a:r>
            <a:r>
              <a:rPr lang="fi-FI" sz="1200" err="1">
                <a:solidFill>
                  <a:srgbClr val="0047B6"/>
                </a:solidFill>
                <a:latin typeface="Work Sans" pitchFamily="2" charset="0"/>
              </a:rPr>
              <a:t>access</a:t>
            </a:r>
            <a:r>
              <a:rPr lang="fi-FI" sz="1200">
                <a:solidFill>
                  <a:srgbClr val="0047B6"/>
                </a:solidFill>
                <a:latin typeface="Work Sans" pitchFamily="2" charset="0"/>
              </a:rPr>
              <a:t>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724590" y="624998"/>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9842603">
            <a:off x="2832621" y="419954"/>
            <a:ext cx="5757738" cy="4182258"/>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881408"/>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3705269" y="1821149"/>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785041" y="2116689"/>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2041219" y="1196753"/>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9231944">
            <a:off x="3508605" y="1662499"/>
            <a:ext cx="2366485"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625390"/>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6925243" y="350436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578639" y="5189847"/>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3364249" y="432971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8371491" y="2692684"/>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7046482" y="5215622"/>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282086" y="869552"/>
            <a:ext cx="3572665" cy="1520054"/>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p:txBody>
      </p:sp>
      <p:sp>
        <p:nvSpPr>
          <p:cNvPr id="26" name="Oval 25">
            <a:extLst>
              <a:ext uri="{FF2B5EF4-FFF2-40B4-BE49-F238E27FC236}">
                <a16:creationId xmlns:a16="http://schemas.microsoft.com/office/drawing/2014/main" id="{D50AADF1-74C9-44A5-8C10-8903D03C0AB1}"/>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EF0132-3F2F-4C09-8957-757FBE52F236}"/>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E84AAA-0CD0-411F-86A3-2204DABA74C2}"/>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8CF8C8-13F8-4A1C-AC35-CF6BD96A85C7}"/>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332BC3F-86B9-4005-B255-459E5A9F18CB}"/>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1E9EB02-7610-4BDC-8722-23866CBB9AE8}"/>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F184EDD-29B5-4DD3-BCBA-81EB2BE48F67}"/>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5370EFCC-938F-4911-A79A-DE456A9235A3}"/>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99C9706E-A0DE-4D39-98FC-EACADA2F4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859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3839079" y="4148549"/>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541694" y="-2390523"/>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8678134">
            <a:off x="-1114919" y="-624577"/>
            <a:ext cx="13114654" cy="9532646"/>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1854339"/>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892968" y="2088106"/>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591265" y="458915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3941405" y="254425"/>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8067475">
            <a:off x="294706" y="2814218"/>
            <a:ext cx="5390247" cy="841820"/>
          </a:xfrm>
          <a:prstGeom prst="rect">
            <a:avLst/>
          </a:prstGeom>
          <a:noFill/>
        </p:spPr>
        <p:txBody>
          <a:bodyPr wrap="square" rtlCol="0">
            <a:prstTxWarp prst="textCircle">
              <a:avLst/>
            </a:prstTxWarp>
            <a:spAutoFit/>
          </a:bodyPr>
          <a:lstStyle/>
          <a:p>
            <a:r>
              <a:rPr lang="fi-FI" sz="48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110357"/>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12942" y="377132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384863" y="766231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618375" y="3387386"/>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577816" y="3305440"/>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642930" y="7856287"/>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7910810" y="483594"/>
            <a:ext cx="3572665" cy="5797074"/>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1600" b="1" err="1">
                <a:solidFill>
                  <a:srgbClr val="0047B6"/>
                </a:solidFill>
                <a:latin typeface="Work Sans" pitchFamily="2" charset="0"/>
              </a:rPr>
              <a:t>Future</a:t>
            </a:r>
            <a:r>
              <a:rPr lang="fi-FI" sz="1600" b="1">
                <a:solidFill>
                  <a:srgbClr val="0047B6"/>
                </a:solidFill>
                <a:latin typeface="Work Sans" pitchFamily="2" charset="0"/>
              </a:rPr>
              <a:t> management </a:t>
            </a:r>
            <a:r>
              <a:rPr lang="fi-FI" sz="1600" b="1" err="1">
                <a:solidFill>
                  <a:srgbClr val="0047B6"/>
                </a:solidFill>
                <a:latin typeface="Work Sans" pitchFamily="2" charset="0"/>
              </a:rPr>
              <a:t>includes</a:t>
            </a:r>
            <a:endParaRPr lang="fi-FI" sz="1600" b="1">
              <a:solidFill>
                <a:srgbClr val="0047B6"/>
              </a:solidFill>
              <a:latin typeface="Work Sans" pitchFamily="2" charset="0"/>
            </a:endParaRPr>
          </a:p>
          <a:p>
            <a:pPr algn="ctr"/>
            <a:endParaRPr lang="fi-FI" sz="1200">
              <a:solidFill>
                <a:srgbClr val="0047B6"/>
              </a:solidFill>
              <a:latin typeface="Work Sans" pitchFamily="2" charset="0"/>
            </a:endParaRPr>
          </a:p>
          <a:p>
            <a:pPr marL="171450" indent="-171450" algn="ctr">
              <a:buFont typeface="Arial" panose="020B0604020202020204" pitchFamily="34" charset="0"/>
              <a:buChar char="•"/>
            </a:pPr>
            <a:r>
              <a:rPr lang="fi-FI" sz="1200">
                <a:solidFill>
                  <a:srgbClr val="0047B6"/>
                </a:solidFill>
                <a:latin typeface="Work Sans" pitchFamily="2" charset="0"/>
              </a:rPr>
              <a:t>Data management</a:t>
            </a:r>
          </a:p>
          <a:p>
            <a:pPr marL="171450" indent="-171450" algn="ctr">
              <a:buFont typeface="Arial" panose="020B0604020202020204" pitchFamily="34" charset="0"/>
              <a:buChar char="•"/>
            </a:pPr>
            <a:r>
              <a:rPr lang="fi-FI" sz="1200" err="1">
                <a:solidFill>
                  <a:srgbClr val="0047B6"/>
                </a:solidFill>
                <a:latin typeface="Work Sans" pitchFamily="2" charset="0"/>
              </a:rPr>
              <a:t>Agreement</a:t>
            </a:r>
            <a:r>
              <a:rPr lang="fi-FI" sz="1200">
                <a:solidFill>
                  <a:srgbClr val="0047B6"/>
                </a:solidFill>
                <a:latin typeface="Work Sans" pitchFamily="2" charset="0"/>
              </a:rPr>
              <a:t> </a:t>
            </a:r>
            <a:r>
              <a:rPr lang="fi-FI" sz="1200" err="1">
                <a:solidFill>
                  <a:srgbClr val="0047B6"/>
                </a:solidFill>
                <a:latin typeface="Work Sans" pitchFamily="2" charset="0"/>
              </a:rPr>
              <a:t>recommendation</a:t>
            </a:r>
            <a:r>
              <a:rPr lang="fi-FI" sz="1200">
                <a:solidFill>
                  <a:srgbClr val="0047B6"/>
                </a:solidFill>
                <a:latin typeface="Work Sans" pitchFamily="2" charset="0"/>
              </a:rPr>
              <a:t>: </a:t>
            </a:r>
            <a:r>
              <a:rPr lang="fi-FI" sz="1200" err="1">
                <a:solidFill>
                  <a:srgbClr val="0047B6"/>
                </a:solidFill>
                <a:latin typeface="Work Sans" pitchFamily="2" charset="0"/>
              </a:rPr>
              <a:t>which</a:t>
            </a:r>
            <a:r>
              <a:rPr lang="fi-FI" sz="1200">
                <a:solidFill>
                  <a:srgbClr val="0047B6"/>
                </a:solidFill>
                <a:latin typeface="Work Sans" pitchFamily="2" charset="0"/>
              </a:rPr>
              <a:t> data </a:t>
            </a:r>
            <a:r>
              <a:rPr lang="fi-FI" sz="1200" err="1">
                <a:solidFill>
                  <a:srgbClr val="0047B6"/>
                </a:solidFill>
                <a:latin typeface="Work Sans" pitchFamily="2" charset="0"/>
              </a:rPr>
              <a:t>must</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supplied</a:t>
            </a:r>
            <a:r>
              <a:rPr lang="fi-FI" sz="1200">
                <a:solidFill>
                  <a:srgbClr val="0047B6"/>
                </a:solidFill>
                <a:latin typeface="Work Sans" pitchFamily="2" charset="0"/>
              </a:rPr>
              <a:t> and for </a:t>
            </a:r>
            <a:r>
              <a:rPr lang="fi-FI" sz="1200" err="1">
                <a:solidFill>
                  <a:srgbClr val="0047B6"/>
                </a:solidFill>
                <a:latin typeface="Work Sans" pitchFamily="2" charset="0"/>
              </a:rPr>
              <a:t>which</a:t>
            </a:r>
            <a:r>
              <a:rPr lang="fi-FI" sz="1200">
                <a:solidFill>
                  <a:srgbClr val="0047B6"/>
                </a:solidFill>
                <a:latin typeface="Work Sans" pitchFamily="2" charset="0"/>
              </a:rPr>
              <a:t> </a:t>
            </a:r>
            <a:r>
              <a:rPr lang="fi-FI" sz="1200" err="1">
                <a:solidFill>
                  <a:srgbClr val="0047B6"/>
                </a:solidFill>
                <a:latin typeface="Work Sans" pitchFamily="2" charset="0"/>
              </a:rPr>
              <a:t>applications</a:t>
            </a:r>
            <a:r>
              <a:rPr lang="fi-FI" sz="1200">
                <a:solidFill>
                  <a:srgbClr val="0047B6"/>
                </a:solidFill>
                <a:latin typeface="Work Sans" pitchFamily="2" charset="0"/>
              </a:rPr>
              <a:t> and </a:t>
            </a:r>
            <a:r>
              <a:rPr lang="fi-FI" sz="1200" err="1">
                <a:solidFill>
                  <a:srgbClr val="0047B6"/>
                </a:solidFill>
                <a:latin typeface="Work Sans" pitchFamily="2" charset="0"/>
              </a:rPr>
              <a:t>reasoning</a:t>
            </a:r>
            <a:r>
              <a:rPr lang="fi-FI" sz="1200">
                <a:solidFill>
                  <a:srgbClr val="0047B6"/>
                </a:solidFill>
                <a:latin typeface="Work Sans" pitchFamily="2" charset="0"/>
              </a:rPr>
              <a:t> </a:t>
            </a:r>
            <a:r>
              <a:rPr lang="fi-FI" sz="1200" err="1">
                <a:solidFill>
                  <a:srgbClr val="0047B6"/>
                </a:solidFill>
                <a:latin typeface="Work Sans" pitchFamily="2" charset="0"/>
              </a:rPr>
              <a:t>what</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t>
            </a:r>
            <a:r>
              <a:rPr lang="fi-FI" sz="1200" err="1">
                <a:solidFill>
                  <a:srgbClr val="0047B6"/>
                </a:solidFill>
                <a:latin typeface="Work Sans" pitchFamily="2" charset="0"/>
              </a:rPr>
              <a:t>can</a:t>
            </a:r>
            <a:r>
              <a:rPr lang="fi-FI" sz="1200">
                <a:solidFill>
                  <a:srgbClr val="0047B6"/>
                </a:solidFill>
                <a:latin typeface="Work Sans" pitchFamily="2" charset="0"/>
              </a:rPr>
              <a:t>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err="1">
                <a:solidFill>
                  <a:srgbClr val="0047B6"/>
                </a:solidFill>
                <a:latin typeface="Work Sans" pitchFamily="2" charset="0"/>
              </a:rPr>
              <a:t>such</a:t>
            </a:r>
            <a:r>
              <a:rPr lang="fi-FI" sz="1200">
                <a:solidFill>
                  <a:srgbClr val="0047B6"/>
                </a:solidFill>
                <a:latin typeface="Work Sans" pitchFamily="2" charset="0"/>
              </a:rPr>
              <a:t> data for</a:t>
            </a:r>
          </a:p>
          <a:p>
            <a:pPr marL="171450" indent="-171450" algn="ctr">
              <a:buFont typeface="Arial" panose="020B0604020202020204" pitchFamily="34" charset="0"/>
              <a:buChar char="•"/>
            </a:pPr>
            <a:r>
              <a:rPr lang="fi-FI" sz="1200" err="1">
                <a:solidFill>
                  <a:srgbClr val="0047B6"/>
                </a:solidFill>
                <a:latin typeface="Work Sans" pitchFamily="2" charset="0"/>
              </a:rPr>
              <a:t>Agreement</a:t>
            </a:r>
            <a:r>
              <a:rPr lang="fi-FI" sz="1200">
                <a:solidFill>
                  <a:srgbClr val="0047B6"/>
                </a:solidFill>
                <a:latin typeface="Work Sans" pitchFamily="2" charset="0"/>
              </a:rPr>
              <a:t> </a:t>
            </a:r>
            <a:r>
              <a:rPr lang="fi-FI" sz="1200" err="1">
                <a:solidFill>
                  <a:srgbClr val="0047B6"/>
                </a:solidFill>
                <a:latin typeface="Work Sans" pitchFamily="2" charset="0"/>
              </a:rPr>
              <a:t>recommendation</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minimum</a:t>
            </a:r>
            <a:r>
              <a:rPr lang="fi-FI" sz="1200">
                <a:solidFill>
                  <a:srgbClr val="0047B6"/>
                </a:solidFill>
                <a:latin typeface="Work Sans" pitchFamily="2" charset="0"/>
              </a:rPr>
              <a:t> </a:t>
            </a:r>
            <a:r>
              <a:rPr lang="fi-FI" sz="1200" err="1">
                <a:solidFill>
                  <a:srgbClr val="0047B6"/>
                </a:solidFill>
                <a:latin typeface="Work Sans" pitchFamily="2" charset="0"/>
              </a:rPr>
              <a:t>availability</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and </a:t>
            </a:r>
            <a:r>
              <a:rPr lang="fi-FI" sz="1200" err="1">
                <a:solidFill>
                  <a:srgbClr val="0047B6"/>
                </a:solidFill>
                <a:latin typeface="Work Sans" pitchFamily="2" charset="0"/>
              </a:rPr>
              <a:t>duration</a:t>
            </a:r>
            <a:r>
              <a:rPr lang="fi-FI" sz="1200">
                <a:solidFill>
                  <a:srgbClr val="0047B6"/>
                </a:solidFill>
                <a:latin typeface="Work Sans" pitchFamily="2" charset="0"/>
              </a:rPr>
              <a:t> of </a:t>
            </a:r>
            <a:r>
              <a:rPr lang="fi-FI" sz="1200" err="1">
                <a:solidFill>
                  <a:srgbClr val="0047B6"/>
                </a:solidFill>
                <a:latin typeface="Work Sans" pitchFamily="2" charset="0"/>
              </a:rPr>
              <a:t>access</a:t>
            </a:r>
            <a:r>
              <a:rPr lang="fi-FI" sz="1200">
                <a:solidFill>
                  <a:srgbClr val="0047B6"/>
                </a:solidFill>
                <a:latin typeface="Work Sans" pitchFamily="2" charset="0"/>
              </a:rPr>
              <a:t> to </a:t>
            </a:r>
            <a:r>
              <a:rPr lang="fi-FI" sz="1200" err="1">
                <a:solidFill>
                  <a:srgbClr val="0047B6"/>
                </a:solidFill>
                <a:latin typeface="Work Sans" pitchFamily="2" charset="0"/>
              </a:rPr>
              <a:t>the</a:t>
            </a:r>
            <a:r>
              <a:rPr lang="fi-FI" sz="1200">
                <a:solidFill>
                  <a:srgbClr val="0047B6"/>
                </a:solidFill>
                <a:latin typeface="Work Sans" pitchFamily="2" charset="0"/>
              </a:rPr>
              <a:t> data</a:t>
            </a:r>
          </a:p>
          <a:p>
            <a:pPr marL="171450" indent="-171450" algn="ctr">
              <a:buFont typeface="Arial" panose="020B0604020202020204" pitchFamily="34" charset="0"/>
              <a:buChar char="•"/>
            </a:pPr>
            <a:r>
              <a:rPr lang="fi-FI" sz="1200" err="1">
                <a:solidFill>
                  <a:srgbClr val="0047B6"/>
                </a:solidFill>
                <a:latin typeface="Work Sans" pitchFamily="2" charset="0"/>
              </a:rPr>
              <a:t>Stakeholder</a:t>
            </a:r>
            <a:r>
              <a:rPr lang="fi-FI" sz="1200">
                <a:solidFill>
                  <a:srgbClr val="0047B6"/>
                </a:solidFill>
                <a:latin typeface="Work Sans" pitchFamily="2" charset="0"/>
              </a:rPr>
              <a:t> management: </a:t>
            </a:r>
            <a:r>
              <a:rPr lang="fi-FI" sz="1200" err="1">
                <a:solidFill>
                  <a:srgbClr val="0047B6"/>
                </a:solidFill>
                <a:latin typeface="Work Sans" pitchFamily="2" charset="0"/>
              </a:rPr>
              <a:t>sharing</a:t>
            </a:r>
            <a:r>
              <a:rPr lang="fi-FI" sz="1200">
                <a:solidFill>
                  <a:srgbClr val="0047B6"/>
                </a:solidFill>
                <a:latin typeface="Work Sans" pitchFamily="2" charset="0"/>
              </a:rPr>
              <a:t> data </a:t>
            </a:r>
            <a:r>
              <a:rPr lang="fi-FI" sz="1200" err="1">
                <a:solidFill>
                  <a:srgbClr val="0047B6"/>
                </a:solidFill>
                <a:latin typeface="Work Sans" pitchFamily="2" charset="0"/>
              </a:rPr>
              <a:t>with</a:t>
            </a:r>
            <a:r>
              <a:rPr lang="fi-FI" sz="1200">
                <a:solidFill>
                  <a:srgbClr val="0047B6"/>
                </a:solidFill>
                <a:latin typeface="Work Sans" pitchFamily="2" charset="0"/>
              </a:rPr>
              <a:t> service </a:t>
            </a:r>
            <a:r>
              <a:rPr lang="fi-FI" sz="1200" err="1">
                <a:solidFill>
                  <a:srgbClr val="0047B6"/>
                </a:solidFill>
                <a:latin typeface="Work Sans" pitchFamily="2" charset="0"/>
              </a:rPr>
              <a:t>providers</a:t>
            </a:r>
            <a:r>
              <a:rPr lang="fi-FI" sz="1200">
                <a:solidFill>
                  <a:srgbClr val="0047B6"/>
                </a:solidFill>
                <a:latin typeface="Work Sans" pitchFamily="2" charset="0"/>
              </a:rPr>
              <a:t> </a:t>
            </a:r>
            <a:r>
              <a:rPr lang="fi-FI" sz="1200" err="1">
                <a:solidFill>
                  <a:srgbClr val="0047B6"/>
                </a:solidFill>
                <a:latin typeface="Work Sans" pitchFamily="2" charset="0"/>
              </a:rPr>
              <a:t>so</a:t>
            </a:r>
            <a:r>
              <a:rPr lang="fi-FI" sz="1200">
                <a:solidFill>
                  <a:srgbClr val="0047B6"/>
                </a:solidFill>
                <a:latin typeface="Work Sans" pitchFamily="2" charset="0"/>
              </a:rPr>
              <a:t> </a:t>
            </a:r>
            <a:r>
              <a:rPr lang="fi-FI" sz="1200" err="1">
                <a:solidFill>
                  <a:srgbClr val="0047B6"/>
                </a:solidFill>
                <a:latin typeface="Work Sans" pitchFamily="2" charset="0"/>
              </a:rPr>
              <a:t>they</a:t>
            </a:r>
            <a:r>
              <a:rPr lang="fi-FI" sz="1200">
                <a:solidFill>
                  <a:srgbClr val="0047B6"/>
                </a:solidFill>
                <a:latin typeface="Work Sans" pitchFamily="2" charset="0"/>
              </a:rPr>
              <a:t> </a:t>
            </a:r>
            <a:r>
              <a:rPr lang="fi-FI" sz="1200" err="1">
                <a:solidFill>
                  <a:srgbClr val="0047B6"/>
                </a:solidFill>
                <a:latin typeface="Work Sans" pitchFamily="2" charset="0"/>
              </a:rPr>
              <a:t>can</a:t>
            </a:r>
            <a:r>
              <a:rPr lang="fi-FI" sz="1200">
                <a:solidFill>
                  <a:srgbClr val="0047B6"/>
                </a:solidFill>
                <a:latin typeface="Work Sans" pitchFamily="2" charset="0"/>
              </a:rPr>
              <a:t> </a:t>
            </a:r>
            <a:r>
              <a:rPr lang="fi-FI" sz="1200" err="1">
                <a:solidFill>
                  <a:srgbClr val="0047B6"/>
                </a:solidFill>
                <a:latin typeface="Work Sans" pitchFamily="2" charset="0"/>
              </a:rPr>
              <a:t>estimate</a:t>
            </a:r>
            <a:r>
              <a:rPr lang="fi-FI" sz="1200">
                <a:solidFill>
                  <a:srgbClr val="0047B6"/>
                </a:solidFill>
                <a:latin typeface="Work Sans" pitchFamily="2" charset="0"/>
              </a:rPr>
              <a:t> </a:t>
            </a:r>
            <a:r>
              <a:rPr lang="fi-FI" sz="1200" err="1">
                <a:solidFill>
                  <a:srgbClr val="0047B6"/>
                </a:solidFill>
                <a:latin typeface="Work Sans" pitchFamily="2" charset="0"/>
              </a:rPr>
              <a:t>compatibility</a:t>
            </a:r>
            <a:r>
              <a:rPr lang="fi-FI" sz="1200">
                <a:solidFill>
                  <a:srgbClr val="0047B6"/>
                </a:solidFill>
                <a:latin typeface="Work Sans" pitchFamily="2" charset="0"/>
              </a:rPr>
              <a:t> and </a:t>
            </a:r>
            <a:r>
              <a:rPr lang="fi-FI" sz="1200" err="1">
                <a:solidFill>
                  <a:srgbClr val="0047B6"/>
                </a:solidFill>
                <a:latin typeface="Work Sans" pitchFamily="2" charset="0"/>
              </a:rPr>
              <a:t>profitability</a:t>
            </a:r>
            <a:r>
              <a:rPr lang="fi-FI" sz="1200">
                <a:solidFill>
                  <a:srgbClr val="0047B6"/>
                </a:solidFill>
                <a:latin typeface="Work Sans" pitchFamily="2" charset="0"/>
              </a:rPr>
              <a:t> of </a:t>
            </a:r>
            <a:r>
              <a:rPr lang="fi-FI" sz="1200" err="1">
                <a:solidFill>
                  <a:srgbClr val="0047B6"/>
                </a:solidFill>
                <a:latin typeface="Work Sans" pitchFamily="2" charset="0"/>
              </a:rPr>
              <a:t>operation</a:t>
            </a:r>
            <a:endParaRPr lang="fi-FI" sz="1200">
              <a:solidFill>
                <a:srgbClr val="0047B6"/>
              </a:solidFill>
              <a:latin typeface="Work Sans" pitchFamily="2" charset="0"/>
            </a:endParaRPr>
          </a:p>
          <a:p>
            <a:pPr marL="171450" indent="-171450" algn="ctr">
              <a:buFont typeface="Arial" panose="020B0604020202020204" pitchFamily="34" charset="0"/>
              <a:buChar char="•"/>
            </a:pPr>
            <a:r>
              <a:rPr lang="fi-FI" sz="1200" err="1">
                <a:solidFill>
                  <a:srgbClr val="0047B6"/>
                </a:solidFill>
                <a:latin typeface="Work Sans" pitchFamily="2" charset="0"/>
              </a:rPr>
              <a:t>Guidelines</a:t>
            </a:r>
            <a:r>
              <a:rPr lang="fi-FI" sz="1200">
                <a:solidFill>
                  <a:srgbClr val="0047B6"/>
                </a:solidFill>
                <a:latin typeface="Work Sans" pitchFamily="2" charset="0"/>
              </a:rPr>
              <a:t>: for </a:t>
            </a:r>
            <a:r>
              <a:rPr lang="fi-FI" sz="1200" err="1">
                <a:solidFill>
                  <a:srgbClr val="0047B6"/>
                </a:solidFill>
                <a:latin typeface="Work Sans" pitchFamily="2" charset="0"/>
              </a:rPr>
              <a:t>example</a:t>
            </a:r>
            <a:r>
              <a:rPr lang="fi-FI" sz="1200">
                <a:solidFill>
                  <a:srgbClr val="0047B6"/>
                </a:solidFill>
                <a:latin typeface="Work Sans" pitchFamily="2" charset="0"/>
              </a:rPr>
              <a:t>, an </a:t>
            </a:r>
            <a:r>
              <a:rPr lang="fi-FI" sz="1200" err="1">
                <a:solidFill>
                  <a:srgbClr val="0047B6"/>
                </a:solidFill>
                <a:latin typeface="Work Sans" pitchFamily="2" charset="0"/>
              </a:rPr>
              <a:t>obligation</a:t>
            </a:r>
            <a:r>
              <a:rPr lang="fi-FI" sz="1200">
                <a:solidFill>
                  <a:srgbClr val="0047B6"/>
                </a:solidFill>
                <a:latin typeface="Work Sans" pitchFamily="2" charset="0"/>
              </a:rPr>
              <a:t> to </a:t>
            </a:r>
            <a:r>
              <a:rPr lang="fi-FI" sz="1200" err="1">
                <a:solidFill>
                  <a:srgbClr val="0047B6"/>
                </a:solidFill>
                <a:latin typeface="Work Sans" pitchFamily="2" charset="0"/>
              </a:rPr>
              <a:t>integrate</a:t>
            </a:r>
            <a:r>
              <a:rPr lang="fi-FI" sz="1200">
                <a:solidFill>
                  <a:srgbClr val="0047B6"/>
                </a:solidFill>
                <a:latin typeface="Work Sans" pitchFamily="2" charset="0"/>
              </a:rPr>
              <a:t> to </a:t>
            </a:r>
            <a:r>
              <a:rPr lang="fi-FI" sz="1200" err="1">
                <a:solidFill>
                  <a:srgbClr val="0047B6"/>
                </a:solidFill>
                <a:latin typeface="Work Sans" pitchFamily="2" charset="0"/>
              </a:rPr>
              <a:t>certain</a:t>
            </a:r>
            <a:r>
              <a:rPr lang="fi-FI" sz="1200">
                <a:solidFill>
                  <a:srgbClr val="0047B6"/>
                </a:solidFill>
                <a:latin typeface="Work Sans" pitchFamily="2" charset="0"/>
              </a:rPr>
              <a:t> (</a:t>
            </a:r>
            <a:r>
              <a:rPr lang="fi-FI" sz="1200" err="1">
                <a:solidFill>
                  <a:srgbClr val="0047B6"/>
                </a:solidFill>
                <a:latin typeface="Work Sans" pitchFamily="2" charset="0"/>
              </a:rPr>
              <a:t>MaaS</a:t>
            </a:r>
            <a:r>
              <a:rPr lang="fi-FI" sz="1200">
                <a:solidFill>
                  <a:srgbClr val="0047B6"/>
                </a:solidFill>
                <a:latin typeface="Work Sans" pitchFamily="2" charset="0"/>
              </a:rPr>
              <a:t>) </a:t>
            </a:r>
            <a:r>
              <a:rPr lang="fi-FI" sz="1200" err="1">
                <a:solidFill>
                  <a:srgbClr val="0047B6"/>
                </a:solidFill>
                <a:latin typeface="Work Sans" pitchFamily="2" charset="0"/>
              </a:rPr>
              <a:t>platforms</a:t>
            </a:r>
            <a:endParaRPr lang="fi-FI" sz="1200">
              <a:solidFill>
                <a:srgbClr val="0047B6"/>
              </a:solidFill>
              <a:latin typeface="Work Sans" pitchFamily="2" charset="0"/>
            </a:endParaRPr>
          </a:p>
          <a:p>
            <a:pPr marL="171450" indent="-171450" algn="ctr">
              <a:buFont typeface="Arial" panose="020B0604020202020204" pitchFamily="34" charset="0"/>
              <a:buChar char="•"/>
            </a:pPr>
            <a:r>
              <a:rPr lang="fi-FI" sz="1200" err="1">
                <a:solidFill>
                  <a:srgbClr val="0047B6"/>
                </a:solidFill>
                <a:latin typeface="Work Sans" pitchFamily="2" charset="0"/>
              </a:rPr>
              <a:t>Study</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option to </a:t>
            </a:r>
            <a:r>
              <a:rPr lang="fi-FI" sz="1200" err="1">
                <a:solidFill>
                  <a:srgbClr val="0047B6"/>
                </a:solidFill>
                <a:latin typeface="Work Sans" pitchFamily="2" charset="0"/>
              </a:rPr>
              <a:t>externalize</a:t>
            </a:r>
            <a:r>
              <a:rPr lang="fi-FI" sz="1200">
                <a:solidFill>
                  <a:srgbClr val="0047B6"/>
                </a:solidFill>
                <a:latin typeface="Work Sans" pitchFamily="2" charset="0"/>
              </a:rPr>
              <a:t> open data </a:t>
            </a:r>
            <a:r>
              <a:rPr lang="fi-FI" sz="1200" err="1">
                <a:solidFill>
                  <a:srgbClr val="0047B6"/>
                </a:solidFill>
                <a:latin typeface="Work Sans" pitchFamily="2" charset="0"/>
              </a:rPr>
              <a:t>sharing</a:t>
            </a:r>
            <a:r>
              <a:rPr lang="fi-FI" sz="1200">
                <a:solidFill>
                  <a:srgbClr val="0047B6"/>
                </a:solidFill>
                <a:latin typeface="Work Sans" pitchFamily="2" charset="0"/>
              </a:rPr>
              <a:t> (as City of Turku </a:t>
            </a:r>
            <a:r>
              <a:rPr lang="fi-FI" sz="1200" err="1">
                <a:solidFill>
                  <a:srgbClr val="0047B6"/>
                </a:solidFill>
                <a:latin typeface="Work Sans" pitchFamily="2" charset="0"/>
              </a:rPr>
              <a:t>has</a:t>
            </a:r>
            <a:r>
              <a:rPr lang="fi-FI" sz="1200">
                <a:solidFill>
                  <a:srgbClr val="0047B6"/>
                </a:solidFill>
                <a:latin typeface="Work Sans" pitchFamily="2" charset="0"/>
              </a:rPr>
              <a:t> </a:t>
            </a:r>
            <a:r>
              <a:rPr lang="fi-FI" sz="1200" err="1">
                <a:solidFill>
                  <a:srgbClr val="0047B6"/>
                </a:solidFill>
                <a:latin typeface="Work Sans" pitchFamily="2" charset="0"/>
              </a:rPr>
              <a:t>done</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Turku City Data)</a:t>
            </a:r>
          </a:p>
          <a:p>
            <a:pPr marL="171450" indent="-171450" algn="ctr">
              <a:buFont typeface="Arial" panose="020B0604020202020204" pitchFamily="34" charset="0"/>
              <a:buChar char="•"/>
            </a:pPr>
            <a:r>
              <a:rPr lang="fi-FI" sz="1200" err="1">
                <a:solidFill>
                  <a:srgbClr val="0047B6"/>
                </a:solidFill>
                <a:latin typeface="Work Sans" pitchFamily="2" charset="0"/>
              </a:rPr>
              <a:t>Change</a:t>
            </a:r>
            <a:r>
              <a:rPr lang="fi-FI" sz="1200">
                <a:solidFill>
                  <a:srgbClr val="0047B6"/>
                </a:solidFill>
                <a:latin typeface="Work Sans" pitchFamily="2" charset="0"/>
              </a:rPr>
              <a:t> management</a:t>
            </a:r>
          </a:p>
        </p:txBody>
      </p:sp>
      <p:sp>
        <p:nvSpPr>
          <p:cNvPr id="26" name="Oval 25">
            <a:extLst>
              <a:ext uri="{FF2B5EF4-FFF2-40B4-BE49-F238E27FC236}">
                <a16:creationId xmlns:a16="http://schemas.microsoft.com/office/drawing/2014/main" id="{5A88F2C4-BEEB-4238-9415-0817CDD40FEE}"/>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6084E57-24A3-40D1-A43F-C24C94F71D28}"/>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F3503DC-576C-4B84-9C75-02255A1ADF63}"/>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048EC95-19B6-41AB-9B43-B2D8C7F583D2}"/>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2CF8FF3-0C1A-4576-809C-75A5E4A010FA}"/>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5C3AE25-7790-40AA-AE2E-300F89D03A80}"/>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E4291BB-134C-4BA1-9E00-6262186041F8}"/>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C09A64F7-AE2C-441A-B977-3716463C1C8E}"/>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F2FE4733-AA5A-435B-B6B1-D5D802707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8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3839079" y="4148549"/>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541694" y="-2390523"/>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8678134">
            <a:off x="-1114919" y="-624577"/>
            <a:ext cx="13114654" cy="9532646"/>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1854339"/>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892968" y="2088106"/>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591265" y="458915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3941405" y="254425"/>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8067475">
            <a:off x="294706" y="2814218"/>
            <a:ext cx="5390247" cy="841820"/>
          </a:xfrm>
          <a:prstGeom prst="rect">
            <a:avLst/>
          </a:prstGeom>
          <a:noFill/>
        </p:spPr>
        <p:txBody>
          <a:bodyPr wrap="square" rtlCol="0">
            <a:prstTxWarp prst="textCircle">
              <a:avLst/>
            </a:prstTxWarp>
            <a:spAutoFit/>
          </a:bodyPr>
          <a:lstStyle/>
          <a:p>
            <a:r>
              <a:rPr lang="fi-FI" sz="48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110357"/>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12942" y="377132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384863" y="766231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618375" y="3387386"/>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577816" y="3305440"/>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642930" y="7856287"/>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4521776" y="483594"/>
            <a:ext cx="6961699" cy="5797074"/>
          </a:xfrm>
          <a:prstGeom prst="roundRect">
            <a:avLst/>
          </a:prstGeom>
          <a:solidFill>
            <a:srgbClr val="C9D4DD">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management </a:t>
            </a:r>
            <a:r>
              <a:rPr lang="fi-FI" sz="2400" b="1" err="1">
                <a:solidFill>
                  <a:srgbClr val="0047B6"/>
                </a:solidFill>
                <a:latin typeface="Lato Black" panose="020F0A02020204030203" pitchFamily="34" charset="0"/>
              </a:rPr>
              <a:t>includes</a:t>
            </a:r>
            <a:endParaRPr lang="fi-FI" sz="2400" b="1">
              <a:solidFill>
                <a:srgbClr val="0047B6"/>
              </a:solidFill>
              <a:latin typeface="Lato Black" panose="020F0A02020204030203" pitchFamily="34" charset="0"/>
            </a:endParaRPr>
          </a:p>
          <a:p>
            <a:pPr algn="ct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a:solidFill>
                  <a:srgbClr val="0047B6"/>
                </a:solidFill>
                <a:latin typeface="Lato Black" panose="020F0A02020204030203" pitchFamily="34" charset="0"/>
              </a:rPr>
              <a:t>Data management</a:t>
            </a:r>
          </a:p>
          <a:p>
            <a:pPr marL="171450" indent="-171450" algn="ctr">
              <a:buFont typeface="Arial" panose="020B0604020202020204" pitchFamily="34" charset="0"/>
              <a:buChar char="•"/>
            </a:pPr>
            <a:r>
              <a:rPr lang="fi-FI" sz="2400" err="1">
                <a:solidFill>
                  <a:srgbClr val="0047B6"/>
                </a:solidFill>
                <a:latin typeface="Lato Black" panose="020F0A02020204030203" pitchFamily="34" charset="0"/>
              </a:rPr>
              <a:t>Change</a:t>
            </a:r>
            <a:r>
              <a:rPr lang="fi-FI" sz="2400">
                <a:solidFill>
                  <a:srgbClr val="0047B6"/>
                </a:solidFill>
                <a:latin typeface="Lato Black" panose="020F0A02020204030203" pitchFamily="34" charset="0"/>
              </a:rPr>
              <a:t> management</a:t>
            </a:r>
          </a:p>
          <a:p>
            <a:pPr marL="171450" indent="-171450" algn="ctr">
              <a:buFont typeface="Arial" panose="020B0604020202020204" pitchFamily="34" charset="0"/>
              <a:buChar char="•"/>
            </a:pPr>
            <a:endParaRPr lang="fi-FI" sz="2000">
              <a:solidFill>
                <a:srgbClr val="0047B6"/>
              </a:solidFill>
              <a:latin typeface="Work Sans" pitchFamily="2" charset="0"/>
            </a:endParaRPr>
          </a:p>
        </p:txBody>
      </p:sp>
      <p:sp>
        <p:nvSpPr>
          <p:cNvPr id="26" name="Oval 25">
            <a:extLst>
              <a:ext uri="{FF2B5EF4-FFF2-40B4-BE49-F238E27FC236}">
                <a16:creationId xmlns:a16="http://schemas.microsoft.com/office/drawing/2014/main" id="{CA030B0D-BC96-46AE-BFE0-FC9FDB71A376}"/>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0DE4EF7-F2D0-4995-8C88-7AB92F61781D}"/>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79A5734-9D8F-4274-993D-99473CC457AE}"/>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9B155B7-6E6A-4A9C-ADB8-2A8F31B56C1D}"/>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0035159-45D1-4F3B-9DBC-F25CA64AFE12}"/>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BC24014-39BB-4F9A-AD24-2D34B268A614}"/>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58F6D4F-8E50-43D2-94E2-366AD0ADAA09}"/>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9055D6EB-8640-4EAF-A39D-6C9104267FBC}"/>
              </a:ext>
            </a:extLst>
          </p:cNvPr>
          <p:cNvPicPr>
            <a:picLocks noChangeAspect="1"/>
          </p:cNvPicPr>
          <p:nvPr/>
        </p:nvPicPr>
        <p:blipFill>
          <a:blip r:embed="rId5"/>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D5272869-3D20-45A1-9793-8804C91E72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Hierarchy with solid fill">
            <a:extLst>
              <a:ext uri="{FF2B5EF4-FFF2-40B4-BE49-F238E27FC236}">
                <a16:creationId xmlns:a16="http://schemas.microsoft.com/office/drawing/2014/main" id="{A7F46695-9C14-4079-A754-3C21B432CB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1614" y="3363243"/>
            <a:ext cx="1286493" cy="1286493"/>
          </a:xfrm>
          <a:prstGeom prst="rect">
            <a:avLst/>
          </a:prstGeom>
        </p:spPr>
      </p:pic>
    </p:spTree>
    <p:extLst>
      <p:ext uri="{BB962C8B-B14F-4D97-AF65-F5344CB8AC3E}">
        <p14:creationId xmlns:p14="http://schemas.microsoft.com/office/powerpoint/2010/main" val="1021159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3839079" y="4148549"/>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541694" y="-2390523"/>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8678134">
            <a:off x="-1114919" y="-624577"/>
            <a:ext cx="13114654" cy="9532646"/>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1854339"/>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892968" y="2088106"/>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591265" y="458915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3941405" y="254425"/>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8067475">
            <a:off x="294706" y="2814218"/>
            <a:ext cx="5390247" cy="841820"/>
          </a:xfrm>
          <a:prstGeom prst="rect">
            <a:avLst/>
          </a:prstGeom>
          <a:noFill/>
        </p:spPr>
        <p:txBody>
          <a:bodyPr wrap="square" rtlCol="0">
            <a:prstTxWarp prst="textCircle">
              <a:avLst/>
            </a:prstTxWarp>
            <a:spAutoFit/>
          </a:bodyPr>
          <a:lstStyle/>
          <a:p>
            <a:r>
              <a:rPr lang="fi-FI" sz="48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110357"/>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12942" y="377132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384863" y="766231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618375" y="3387386"/>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577816" y="3305440"/>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642930" y="7856287"/>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4521776" y="483594"/>
            <a:ext cx="6961699" cy="5797074"/>
          </a:xfrm>
          <a:prstGeom prst="roundRect">
            <a:avLst/>
          </a:prstGeom>
          <a:solidFill>
            <a:srgbClr val="C9D4DD">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management </a:t>
            </a:r>
            <a:r>
              <a:rPr lang="fi-FI" sz="2400" b="1" err="1">
                <a:solidFill>
                  <a:srgbClr val="0047B6"/>
                </a:solidFill>
                <a:latin typeface="Lato Black" panose="020F0A02020204030203" pitchFamily="34" charset="0"/>
              </a:rPr>
              <a:t>includes</a:t>
            </a:r>
            <a:endParaRPr lang="fi-FI" sz="2400" b="1">
              <a:solidFill>
                <a:srgbClr val="0047B6"/>
              </a:solidFill>
              <a:latin typeface="Lato Black" panose="020F0A02020204030203" pitchFamily="34" charset="0"/>
            </a:endParaRPr>
          </a:p>
          <a:p>
            <a:pPr algn="ct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err="1">
                <a:solidFill>
                  <a:srgbClr val="0047B6"/>
                </a:solidFill>
                <a:latin typeface="Lato Black" panose="020F0A02020204030203" pitchFamily="34" charset="0"/>
              </a:rPr>
              <a:t>Agreement</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recommendation</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which</a:t>
            </a:r>
            <a:r>
              <a:rPr lang="fi-FI" sz="2400">
                <a:solidFill>
                  <a:srgbClr val="0047B6"/>
                </a:solidFill>
                <a:latin typeface="Lato Black" panose="020F0A02020204030203" pitchFamily="34" charset="0"/>
              </a:rPr>
              <a:t> data </a:t>
            </a:r>
            <a:r>
              <a:rPr lang="fi-FI" sz="2400" err="1">
                <a:solidFill>
                  <a:srgbClr val="0047B6"/>
                </a:solidFill>
                <a:latin typeface="Lato Black" panose="020F0A02020204030203" pitchFamily="34" charset="0"/>
              </a:rPr>
              <a:t>must</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be</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supplied</a:t>
            </a:r>
            <a:r>
              <a:rPr lang="fi-FI" sz="2400">
                <a:solidFill>
                  <a:srgbClr val="0047B6"/>
                </a:solidFill>
                <a:latin typeface="Lato Black" panose="020F0A02020204030203" pitchFamily="34" charset="0"/>
              </a:rPr>
              <a:t> and for </a:t>
            </a:r>
            <a:r>
              <a:rPr lang="fi-FI" sz="2400" err="1">
                <a:solidFill>
                  <a:srgbClr val="0047B6"/>
                </a:solidFill>
                <a:latin typeface="Lato Black" panose="020F0A02020204030203" pitchFamily="34" charset="0"/>
              </a:rPr>
              <a:t>which</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applications</a:t>
            </a:r>
            <a:r>
              <a:rPr lang="fi-FI" sz="2400">
                <a:solidFill>
                  <a:srgbClr val="0047B6"/>
                </a:solidFill>
                <a:latin typeface="Lato Black" panose="020F0A02020204030203" pitchFamily="34" charset="0"/>
              </a:rPr>
              <a:t> and </a:t>
            </a:r>
            <a:r>
              <a:rPr lang="fi-FI" sz="2400" err="1">
                <a:solidFill>
                  <a:srgbClr val="0047B6"/>
                </a:solidFill>
                <a:latin typeface="Lato Black" panose="020F0A02020204030203" pitchFamily="34" charset="0"/>
              </a:rPr>
              <a:t>reasoning</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what</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the</a:t>
            </a:r>
            <a:r>
              <a:rPr lang="fi-FI" sz="2400">
                <a:solidFill>
                  <a:srgbClr val="0047B6"/>
                </a:solidFill>
                <a:latin typeface="Lato Black" panose="020F0A02020204030203" pitchFamily="34" charset="0"/>
              </a:rPr>
              <a:t> city </a:t>
            </a:r>
            <a:r>
              <a:rPr lang="fi-FI" sz="2400" err="1">
                <a:solidFill>
                  <a:srgbClr val="0047B6"/>
                </a:solidFill>
                <a:latin typeface="Lato Black" panose="020F0A02020204030203" pitchFamily="34" charset="0"/>
              </a:rPr>
              <a:t>can</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use</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such</a:t>
            </a:r>
            <a:r>
              <a:rPr lang="fi-FI" sz="2400">
                <a:solidFill>
                  <a:srgbClr val="0047B6"/>
                </a:solidFill>
                <a:latin typeface="Lato Black" panose="020F0A02020204030203" pitchFamily="34" charset="0"/>
              </a:rPr>
              <a:t> data for</a:t>
            </a:r>
          </a:p>
          <a:p>
            <a:pPr marL="171450" indent="-171450" algn="ctr">
              <a:buFont typeface="Arial" panose="020B0604020202020204" pitchFamily="34" charset="0"/>
              <a:buChar char="•"/>
            </a:pPr>
            <a:r>
              <a:rPr lang="fi-FI" sz="2400" err="1">
                <a:solidFill>
                  <a:srgbClr val="0047B6"/>
                </a:solidFill>
                <a:latin typeface="Lato Black" panose="020F0A02020204030203" pitchFamily="34" charset="0"/>
              </a:rPr>
              <a:t>Agreement</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recommendation</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the</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minimum</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availability</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support</a:t>
            </a:r>
            <a:r>
              <a:rPr lang="fi-FI" sz="2400">
                <a:solidFill>
                  <a:srgbClr val="0047B6"/>
                </a:solidFill>
                <a:latin typeface="Lato Black" panose="020F0A02020204030203" pitchFamily="34" charset="0"/>
              </a:rPr>
              <a:t> and </a:t>
            </a:r>
            <a:r>
              <a:rPr lang="fi-FI" sz="2400" err="1">
                <a:solidFill>
                  <a:srgbClr val="0047B6"/>
                </a:solidFill>
                <a:latin typeface="Lato Black" panose="020F0A02020204030203" pitchFamily="34" charset="0"/>
              </a:rPr>
              <a:t>duration</a:t>
            </a:r>
            <a:r>
              <a:rPr lang="fi-FI" sz="2400">
                <a:solidFill>
                  <a:srgbClr val="0047B6"/>
                </a:solidFill>
                <a:latin typeface="Lato Black" panose="020F0A02020204030203" pitchFamily="34" charset="0"/>
              </a:rPr>
              <a:t> of </a:t>
            </a:r>
            <a:r>
              <a:rPr lang="fi-FI" sz="2400" err="1">
                <a:solidFill>
                  <a:srgbClr val="0047B6"/>
                </a:solidFill>
                <a:latin typeface="Lato Black" panose="020F0A02020204030203" pitchFamily="34" charset="0"/>
              </a:rPr>
              <a:t>access</a:t>
            </a:r>
            <a:r>
              <a:rPr lang="fi-FI" sz="2400">
                <a:solidFill>
                  <a:srgbClr val="0047B6"/>
                </a:solidFill>
                <a:latin typeface="Lato Black" panose="020F0A02020204030203" pitchFamily="34" charset="0"/>
              </a:rPr>
              <a:t> to </a:t>
            </a:r>
            <a:r>
              <a:rPr lang="fi-FI" sz="2400" err="1">
                <a:solidFill>
                  <a:srgbClr val="0047B6"/>
                </a:solidFill>
                <a:latin typeface="Lato Black" panose="020F0A02020204030203" pitchFamily="34" charset="0"/>
              </a:rPr>
              <a:t>the</a:t>
            </a:r>
            <a:r>
              <a:rPr lang="fi-FI" sz="2400">
                <a:solidFill>
                  <a:srgbClr val="0047B6"/>
                </a:solidFill>
                <a:latin typeface="Lato Black" panose="020F0A02020204030203" pitchFamily="34" charset="0"/>
              </a:rPr>
              <a:t> data</a:t>
            </a:r>
          </a:p>
          <a:p>
            <a:pPr marL="171450" indent="-171450" algn="ctr">
              <a:buFont typeface="Arial" panose="020B0604020202020204" pitchFamily="34" charset="0"/>
              <a:buChar char="•"/>
            </a:pPr>
            <a:endParaRPr lang="fi-FI" sz="1400">
              <a:solidFill>
                <a:srgbClr val="0047B6"/>
              </a:solidFill>
              <a:latin typeface="Work Sans" pitchFamily="2" charset="0"/>
            </a:endParaRPr>
          </a:p>
          <a:p>
            <a:pPr marL="171450" indent="-171450" algn="ctr">
              <a:buFont typeface="Arial" panose="020B0604020202020204" pitchFamily="34" charset="0"/>
              <a:buChar char="•"/>
            </a:pPr>
            <a:endParaRPr lang="fi-FI" sz="1400">
              <a:solidFill>
                <a:srgbClr val="0047B6"/>
              </a:solidFill>
              <a:latin typeface="Work Sans" pitchFamily="2" charset="0"/>
            </a:endParaRPr>
          </a:p>
        </p:txBody>
      </p:sp>
      <p:sp>
        <p:nvSpPr>
          <p:cNvPr id="26" name="Oval 25">
            <a:extLst>
              <a:ext uri="{FF2B5EF4-FFF2-40B4-BE49-F238E27FC236}">
                <a16:creationId xmlns:a16="http://schemas.microsoft.com/office/drawing/2014/main" id="{34A9B0A3-F878-45E2-89C1-95C4097F7222}"/>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4878B0-F04C-4026-8201-61980C2E94F3}"/>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1E49558-7080-4221-99D0-316335A30AF1}"/>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8B716DC-0AA2-46BA-90EB-E7A792413E0C}"/>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7513625-63E4-45CA-BCA6-03242D10B9D7}"/>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DC547DB-D636-458B-AD09-8848E901DE3B}"/>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8765FE1-8BD0-43CE-BB05-7929AFCFFE86}"/>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AFC40FA5-D7A5-47BB-8744-70D996AAC910}"/>
              </a:ext>
            </a:extLst>
          </p:cNvPr>
          <p:cNvPicPr>
            <a:picLocks noChangeAspect="1"/>
          </p:cNvPicPr>
          <p:nvPr/>
        </p:nvPicPr>
        <p:blipFill>
          <a:blip r:embed="rId5"/>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69D35A3A-118C-4994-BA3B-507ADEFA7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Handshake with solid fill">
            <a:extLst>
              <a:ext uri="{FF2B5EF4-FFF2-40B4-BE49-F238E27FC236}">
                <a16:creationId xmlns:a16="http://schemas.microsoft.com/office/drawing/2014/main" id="{55A31F5A-08E3-4B03-8EA9-0C558D830C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6570" y="4723457"/>
            <a:ext cx="1536021" cy="1536021"/>
          </a:xfrm>
          <a:prstGeom prst="rect">
            <a:avLst/>
          </a:prstGeom>
        </p:spPr>
      </p:pic>
    </p:spTree>
    <p:extLst>
      <p:ext uri="{BB962C8B-B14F-4D97-AF65-F5344CB8AC3E}">
        <p14:creationId xmlns:p14="http://schemas.microsoft.com/office/powerpoint/2010/main" val="3350614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3839079" y="4148549"/>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541694" y="-2390523"/>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8678134">
            <a:off x="-1114919" y="-624577"/>
            <a:ext cx="13114654" cy="9532646"/>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1854339"/>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892968" y="2088106"/>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591265" y="458915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3941405" y="254425"/>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8067475">
            <a:off x="294706" y="2814218"/>
            <a:ext cx="5390247" cy="841820"/>
          </a:xfrm>
          <a:prstGeom prst="rect">
            <a:avLst/>
          </a:prstGeom>
          <a:noFill/>
        </p:spPr>
        <p:txBody>
          <a:bodyPr wrap="square" rtlCol="0">
            <a:prstTxWarp prst="textCircle">
              <a:avLst/>
            </a:prstTxWarp>
            <a:spAutoFit/>
          </a:bodyPr>
          <a:lstStyle/>
          <a:p>
            <a:r>
              <a:rPr lang="fi-FI" sz="48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110357"/>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12942" y="377132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384863" y="766231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618375" y="3387386"/>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577816" y="3305440"/>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642930" y="7856287"/>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4521776" y="483594"/>
            <a:ext cx="6961699" cy="5797074"/>
          </a:xfrm>
          <a:prstGeom prst="roundRect">
            <a:avLst/>
          </a:prstGeom>
          <a:solidFill>
            <a:srgbClr val="C9D4DD">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management </a:t>
            </a:r>
            <a:r>
              <a:rPr lang="fi-FI" sz="2400" b="1" err="1">
                <a:solidFill>
                  <a:srgbClr val="0047B6"/>
                </a:solidFill>
                <a:latin typeface="Lato Black" panose="020F0A02020204030203" pitchFamily="34" charset="0"/>
              </a:rPr>
              <a:t>includes</a:t>
            </a:r>
            <a:endParaRPr lang="fi-FI" sz="2400" b="1">
              <a:solidFill>
                <a:srgbClr val="0047B6"/>
              </a:solidFill>
              <a:latin typeface="Lato Black" panose="020F0A02020204030203" pitchFamily="34" charset="0"/>
            </a:endParaRPr>
          </a:p>
          <a:p>
            <a:pPr algn="ct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err="1">
                <a:solidFill>
                  <a:srgbClr val="0047B6"/>
                </a:solidFill>
                <a:latin typeface="Lato Black" panose="020F0A02020204030203" pitchFamily="34" charset="0"/>
              </a:rPr>
              <a:t>Stakeholder</a:t>
            </a:r>
            <a:r>
              <a:rPr lang="fi-FI" sz="2400">
                <a:solidFill>
                  <a:srgbClr val="0047B6"/>
                </a:solidFill>
                <a:latin typeface="Lato Black" panose="020F0A02020204030203" pitchFamily="34" charset="0"/>
              </a:rPr>
              <a:t> management: </a:t>
            </a:r>
            <a:r>
              <a:rPr lang="fi-FI" sz="2400" err="1">
                <a:solidFill>
                  <a:srgbClr val="0047B6"/>
                </a:solidFill>
                <a:latin typeface="Lato Black" panose="020F0A02020204030203" pitchFamily="34" charset="0"/>
              </a:rPr>
              <a:t>sharing</a:t>
            </a:r>
            <a:r>
              <a:rPr lang="fi-FI" sz="2400">
                <a:solidFill>
                  <a:srgbClr val="0047B6"/>
                </a:solidFill>
                <a:latin typeface="Lato Black" panose="020F0A02020204030203" pitchFamily="34" charset="0"/>
              </a:rPr>
              <a:t> data </a:t>
            </a:r>
            <a:r>
              <a:rPr lang="fi-FI" sz="2400" err="1">
                <a:solidFill>
                  <a:srgbClr val="0047B6"/>
                </a:solidFill>
                <a:latin typeface="Lato Black" panose="020F0A02020204030203" pitchFamily="34" charset="0"/>
              </a:rPr>
              <a:t>with</a:t>
            </a:r>
            <a:r>
              <a:rPr lang="fi-FI" sz="2400">
                <a:solidFill>
                  <a:srgbClr val="0047B6"/>
                </a:solidFill>
                <a:latin typeface="Lato Black" panose="020F0A02020204030203" pitchFamily="34" charset="0"/>
              </a:rPr>
              <a:t> service </a:t>
            </a:r>
            <a:r>
              <a:rPr lang="fi-FI" sz="2400" err="1">
                <a:solidFill>
                  <a:srgbClr val="0047B6"/>
                </a:solidFill>
                <a:latin typeface="Lato Black" panose="020F0A02020204030203" pitchFamily="34" charset="0"/>
              </a:rPr>
              <a:t>providers</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so</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they</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can</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estimate</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compatibility</a:t>
            </a:r>
            <a:r>
              <a:rPr lang="fi-FI" sz="2400">
                <a:solidFill>
                  <a:srgbClr val="0047B6"/>
                </a:solidFill>
                <a:latin typeface="Lato Black" panose="020F0A02020204030203" pitchFamily="34" charset="0"/>
              </a:rPr>
              <a:t> and </a:t>
            </a:r>
            <a:r>
              <a:rPr lang="fi-FI" sz="2400" err="1">
                <a:solidFill>
                  <a:srgbClr val="0047B6"/>
                </a:solidFill>
                <a:latin typeface="Lato Black" panose="020F0A02020204030203" pitchFamily="34" charset="0"/>
              </a:rPr>
              <a:t>profitability</a:t>
            </a:r>
            <a:r>
              <a:rPr lang="fi-FI" sz="2400">
                <a:solidFill>
                  <a:srgbClr val="0047B6"/>
                </a:solidFill>
                <a:latin typeface="Lato Black" panose="020F0A02020204030203" pitchFamily="34" charset="0"/>
              </a:rPr>
              <a:t> of </a:t>
            </a:r>
            <a:r>
              <a:rPr lang="fi-FI" sz="2400" err="1">
                <a:solidFill>
                  <a:srgbClr val="0047B6"/>
                </a:solidFill>
                <a:latin typeface="Lato Black" panose="020F0A02020204030203" pitchFamily="34" charset="0"/>
              </a:rPr>
              <a:t>operation</a:t>
            </a:r>
            <a:endParaRPr lang="fi-FI" sz="2400">
              <a:solidFill>
                <a:srgbClr val="0047B6"/>
              </a:solidFill>
              <a:latin typeface="Lato Black" panose="020F0A02020204030203" pitchFamily="34" charset="0"/>
            </a:endParaRPr>
          </a:p>
          <a:p>
            <a:pPr algn="ct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err="1">
                <a:solidFill>
                  <a:srgbClr val="0047B6"/>
                </a:solidFill>
                <a:latin typeface="Lato Black" panose="020F0A02020204030203" pitchFamily="34" charset="0"/>
              </a:rPr>
              <a:t>Guidelines</a:t>
            </a:r>
            <a:r>
              <a:rPr lang="fi-FI" sz="2400">
                <a:solidFill>
                  <a:srgbClr val="0047B6"/>
                </a:solidFill>
                <a:latin typeface="Lato Black" panose="020F0A02020204030203" pitchFamily="34" charset="0"/>
              </a:rPr>
              <a:t>: for </a:t>
            </a:r>
            <a:r>
              <a:rPr lang="fi-FI" sz="2400" err="1">
                <a:solidFill>
                  <a:srgbClr val="0047B6"/>
                </a:solidFill>
                <a:latin typeface="Lato Black" panose="020F0A02020204030203" pitchFamily="34" charset="0"/>
              </a:rPr>
              <a:t>example</a:t>
            </a:r>
            <a:r>
              <a:rPr lang="fi-FI" sz="2400">
                <a:solidFill>
                  <a:srgbClr val="0047B6"/>
                </a:solidFill>
                <a:latin typeface="Lato Black" panose="020F0A02020204030203" pitchFamily="34" charset="0"/>
              </a:rPr>
              <a:t>, an </a:t>
            </a:r>
            <a:r>
              <a:rPr lang="fi-FI" sz="2400" err="1">
                <a:solidFill>
                  <a:srgbClr val="0047B6"/>
                </a:solidFill>
                <a:latin typeface="Lato Black" panose="020F0A02020204030203" pitchFamily="34" charset="0"/>
              </a:rPr>
              <a:t>obligation</a:t>
            </a:r>
            <a:r>
              <a:rPr lang="fi-FI" sz="2400">
                <a:solidFill>
                  <a:srgbClr val="0047B6"/>
                </a:solidFill>
                <a:latin typeface="Lato Black" panose="020F0A02020204030203" pitchFamily="34" charset="0"/>
              </a:rPr>
              <a:t> to </a:t>
            </a:r>
            <a:r>
              <a:rPr lang="fi-FI" sz="2400" err="1">
                <a:solidFill>
                  <a:srgbClr val="0047B6"/>
                </a:solidFill>
                <a:latin typeface="Lato Black" panose="020F0A02020204030203" pitchFamily="34" charset="0"/>
              </a:rPr>
              <a:t>integrate</a:t>
            </a:r>
            <a:r>
              <a:rPr lang="fi-FI" sz="2400">
                <a:solidFill>
                  <a:srgbClr val="0047B6"/>
                </a:solidFill>
                <a:latin typeface="Lato Black" panose="020F0A02020204030203" pitchFamily="34" charset="0"/>
              </a:rPr>
              <a:t> to </a:t>
            </a:r>
            <a:r>
              <a:rPr lang="fi-FI" sz="2400" err="1">
                <a:solidFill>
                  <a:srgbClr val="0047B6"/>
                </a:solidFill>
                <a:latin typeface="Lato Black" panose="020F0A02020204030203" pitchFamily="34" charset="0"/>
              </a:rPr>
              <a:t>certain</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MaaS</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platforms</a:t>
            </a: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endParaRPr lang="fi-FI" sz="1200">
              <a:solidFill>
                <a:srgbClr val="0047B6"/>
              </a:solidFill>
              <a:latin typeface="Work Sans" pitchFamily="2" charset="0"/>
            </a:endParaRPr>
          </a:p>
          <a:p>
            <a:pPr algn="ctr"/>
            <a:endParaRPr lang="fi-FI" sz="1200">
              <a:solidFill>
                <a:srgbClr val="0047B6"/>
              </a:solidFill>
              <a:latin typeface="Work Sans" pitchFamily="2" charset="0"/>
            </a:endParaRPr>
          </a:p>
          <a:p>
            <a:pPr algn="ctr"/>
            <a:endParaRPr lang="fi-FI" sz="1200">
              <a:solidFill>
                <a:srgbClr val="0047B6"/>
              </a:solidFill>
              <a:latin typeface="Work Sans" pitchFamily="2" charset="0"/>
            </a:endParaRPr>
          </a:p>
        </p:txBody>
      </p:sp>
      <p:sp>
        <p:nvSpPr>
          <p:cNvPr id="26" name="Oval 25">
            <a:extLst>
              <a:ext uri="{FF2B5EF4-FFF2-40B4-BE49-F238E27FC236}">
                <a16:creationId xmlns:a16="http://schemas.microsoft.com/office/drawing/2014/main" id="{39613BCE-798A-4748-9C0E-5D54F13058EC}"/>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95C6871-7776-4D41-ABE6-B28DA1545DCF}"/>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78A84D7-6B92-455E-ACAD-AB6234BD522D}"/>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1134481-DBD2-4DF7-AC78-AEA9A9CAF8A6}"/>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699BC8E-9DA1-4680-9ABA-B481F6A11E5A}"/>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0D67EB2-048A-4E0B-822E-0E7E610E2D94}"/>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C415113-5318-4787-A4C8-D4B42ADC2376}"/>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A63C866F-399C-49B9-BBDB-A325FE69452B}"/>
              </a:ext>
            </a:extLst>
          </p:cNvPr>
          <p:cNvPicPr>
            <a:picLocks noChangeAspect="1"/>
          </p:cNvPicPr>
          <p:nvPr/>
        </p:nvPicPr>
        <p:blipFill>
          <a:blip r:embed="rId4"/>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63E9FB3E-1297-41C9-8E9D-E5686E651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Customer review with solid fill">
            <a:extLst>
              <a:ext uri="{FF2B5EF4-FFF2-40B4-BE49-F238E27FC236}">
                <a16:creationId xmlns:a16="http://schemas.microsoft.com/office/drawing/2014/main" id="{13A4408A-B8A3-45E3-9AB0-19464790ED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13699" y="4578867"/>
            <a:ext cx="1350834" cy="1350834"/>
          </a:xfrm>
          <a:prstGeom prst="rect">
            <a:avLst/>
          </a:prstGeom>
        </p:spPr>
      </p:pic>
    </p:spTree>
    <p:extLst>
      <p:ext uri="{BB962C8B-B14F-4D97-AF65-F5344CB8AC3E}">
        <p14:creationId xmlns:p14="http://schemas.microsoft.com/office/powerpoint/2010/main" val="2927070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2A595D28-459C-45DE-AB85-8F600F8E5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899DDC-A9BA-AE2F-F393-33332B52A517}"/>
              </a:ext>
            </a:extLst>
          </p:cNvPr>
          <p:cNvSpPr>
            <a:spLocks noGrp="1"/>
          </p:cNvSpPr>
          <p:nvPr>
            <p:ph type="title"/>
          </p:nvPr>
        </p:nvSpPr>
        <p:spPr/>
        <p:txBody>
          <a:bodyPr/>
          <a:lstStyle/>
          <a:p>
            <a:r>
              <a:rPr lang="en-US" sz="4000">
                <a:solidFill>
                  <a:srgbClr val="0047B6"/>
                </a:solidFill>
                <a:latin typeface="Lato Black"/>
                <a:ea typeface="Lato Black"/>
                <a:cs typeface="Lato Black"/>
              </a:rPr>
              <a:t>Meet the team</a:t>
            </a:r>
          </a:p>
        </p:txBody>
      </p:sp>
      <p:sp>
        <p:nvSpPr>
          <p:cNvPr id="3" name="Content Placeholder 2">
            <a:extLst>
              <a:ext uri="{FF2B5EF4-FFF2-40B4-BE49-F238E27FC236}">
                <a16:creationId xmlns:a16="http://schemas.microsoft.com/office/drawing/2014/main" id="{33A4918D-DDE1-93EA-EA65-6772FF7447B5}"/>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fi-FI" b="1" err="1">
                <a:solidFill>
                  <a:srgbClr val="F8F7FF"/>
                </a:solidFill>
                <a:ea typeface="+mn-lt"/>
                <a:cs typeface="+mn-lt"/>
              </a:rPr>
              <a:t>Shradha</a:t>
            </a:r>
            <a:r>
              <a:rPr lang="fi-FI" b="1">
                <a:solidFill>
                  <a:srgbClr val="F8F7FF"/>
                </a:solidFill>
                <a:ea typeface="+mn-lt"/>
                <a:cs typeface="+mn-lt"/>
              </a:rPr>
              <a:t> </a:t>
            </a:r>
            <a:r>
              <a:rPr lang="fi-FI" b="1" err="1">
                <a:solidFill>
                  <a:srgbClr val="F8F7FF"/>
                </a:solidFill>
                <a:ea typeface="+mn-lt"/>
                <a:cs typeface="+mn-lt"/>
              </a:rPr>
              <a:t>Khanal</a:t>
            </a:r>
            <a:endParaRPr lang="fi-FI" err="1">
              <a:ea typeface="+mn-lt"/>
              <a:cs typeface="+mn-lt"/>
            </a:endParaRPr>
          </a:p>
          <a:p>
            <a:pPr>
              <a:lnSpc>
                <a:spcPct val="100000"/>
              </a:lnSpc>
              <a:spcBef>
                <a:spcPts val="0"/>
              </a:spcBef>
            </a:pPr>
            <a:r>
              <a:rPr lang="fi-FI" err="1">
                <a:solidFill>
                  <a:srgbClr val="F8F7FF"/>
                </a:solidFill>
                <a:ea typeface="+mn-lt"/>
                <a:cs typeface="+mn-lt"/>
              </a:rPr>
              <a:t>Operations</a:t>
            </a:r>
            <a:r>
              <a:rPr lang="fi-FI">
                <a:solidFill>
                  <a:srgbClr val="F8F7FF"/>
                </a:solidFill>
                <a:ea typeface="+mn-lt"/>
                <a:cs typeface="+mn-lt"/>
              </a:rPr>
              <a:t> </a:t>
            </a:r>
            <a:r>
              <a:rPr lang="fi-FI" err="1">
                <a:solidFill>
                  <a:srgbClr val="F8F7FF"/>
                </a:solidFill>
                <a:ea typeface="+mn-lt"/>
                <a:cs typeface="+mn-lt"/>
              </a:rPr>
              <a:t>manager</a:t>
            </a:r>
            <a:r>
              <a:rPr lang="fi-FI" b="1" err="1">
                <a:solidFill>
                  <a:srgbClr val="F8F7FF"/>
                </a:solidFill>
                <a:ea typeface="+mn-lt"/>
                <a:cs typeface="+mn-lt"/>
              </a:rPr>
              <a:t>Shradha</a:t>
            </a:r>
            <a:r>
              <a:rPr lang="fi-FI" b="1">
                <a:solidFill>
                  <a:srgbClr val="F8F7FF"/>
                </a:solidFill>
                <a:ea typeface="+mn-lt"/>
                <a:cs typeface="+mn-lt"/>
              </a:rPr>
              <a:t> </a:t>
            </a:r>
            <a:r>
              <a:rPr lang="fi-FI" b="1" err="1">
                <a:solidFill>
                  <a:srgbClr val="F8F7FF"/>
                </a:solidFill>
                <a:ea typeface="+mn-lt"/>
                <a:cs typeface="+mn-lt"/>
              </a:rPr>
              <a:t>Khanal</a:t>
            </a:r>
            <a:endParaRPr lang="fi-FI" err="1">
              <a:ea typeface="+mn-lt"/>
              <a:cs typeface="+mn-lt"/>
            </a:endParaRPr>
          </a:p>
          <a:p>
            <a:pPr>
              <a:lnSpc>
                <a:spcPct val="100000"/>
              </a:lnSpc>
              <a:spcBef>
                <a:spcPts val="0"/>
              </a:spcBef>
            </a:pPr>
            <a:r>
              <a:rPr lang="fi-FI" err="1">
                <a:solidFill>
                  <a:srgbClr val="F8F7FF"/>
                </a:solidFill>
                <a:ea typeface="+mn-lt"/>
                <a:cs typeface="+mn-lt"/>
              </a:rPr>
              <a:t>Operations</a:t>
            </a:r>
            <a:r>
              <a:rPr lang="fi-FI">
                <a:solidFill>
                  <a:srgbClr val="F8F7FF"/>
                </a:solidFill>
                <a:ea typeface="+mn-lt"/>
                <a:cs typeface="+mn-lt"/>
              </a:rPr>
              <a:t> </a:t>
            </a:r>
            <a:r>
              <a:rPr lang="fi-FI" err="1">
                <a:solidFill>
                  <a:srgbClr val="F8F7FF"/>
                </a:solidFill>
                <a:ea typeface="+mn-lt"/>
                <a:cs typeface="+mn-lt"/>
              </a:rPr>
              <a:t>manager</a:t>
            </a:r>
            <a:endParaRPr lang="en-US" err="1">
              <a:ea typeface="+mn-lt"/>
              <a:cs typeface="+mn-lt"/>
            </a:endParaRPr>
          </a:p>
        </p:txBody>
      </p:sp>
      <p:pic>
        <p:nvPicPr>
          <p:cNvPr id="5" name="Kuva 4" descr="Kuva, joka sisältää kohteen henkilö, nainen, seisominen, poseeraaminen&#10;&#10;Kuvaus luotu automaattisesti">
            <a:extLst>
              <a:ext uri="{FF2B5EF4-FFF2-40B4-BE49-F238E27FC236}">
                <a16:creationId xmlns:a16="http://schemas.microsoft.com/office/drawing/2014/main" id="{9F4DF319-DF66-B322-46CE-5380D0C1F5B6}"/>
              </a:ext>
            </a:extLst>
          </p:cNvPr>
          <p:cNvPicPr>
            <a:picLocks noChangeAspect="1"/>
          </p:cNvPicPr>
          <p:nvPr/>
        </p:nvPicPr>
        <p:blipFill>
          <a:blip r:embed="rId4"/>
          <a:stretch>
            <a:fillRect/>
          </a:stretch>
        </p:blipFill>
        <p:spPr>
          <a:xfrm>
            <a:off x="896569" y="1745616"/>
            <a:ext cx="10782643" cy="2195635"/>
          </a:xfrm>
          <a:prstGeom prst="rect">
            <a:avLst/>
          </a:prstGeom>
        </p:spPr>
      </p:pic>
      <p:sp>
        <p:nvSpPr>
          <p:cNvPr id="7" name="Tekstiruutu 11">
            <a:extLst>
              <a:ext uri="{FF2B5EF4-FFF2-40B4-BE49-F238E27FC236}">
                <a16:creationId xmlns:a16="http://schemas.microsoft.com/office/drawing/2014/main" id="{09726ED9-B24A-0552-9903-CDBF8BCE3368}"/>
              </a:ext>
            </a:extLst>
          </p:cNvPr>
          <p:cNvSpPr txBox="1"/>
          <p:nvPr/>
        </p:nvSpPr>
        <p:spPr>
          <a:xfrm>
            <a:off x="835587" y="3945810"/>
            <a:ext cx="2131376"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b="1">
                <a:latin typeface="Avenir Next LT Pro"/>
              </a:rPr>
              <a:t>Colin </a:t>
            </a:r>
            <a:r>
              <a:rPr lang="fi-FI" b="1" err="1">
                <a:latin typeface="Avenir Next LT Pro"/>
              </a:rPr>
              <a:t>Peterson</a:t>
            </a:r>
            <a:endParaRPr lang="fi-FI" b="1">
              <a:latin typeface="Avenir Next LT Pro"/>
            </a:endParaRPr>
          </a:p>
          <a:p>
            <a:endParaRPr lang="fi-FI">
              <a:latin typeface="Avenir Next LT Pro"/>
            </a:endParaRPr>
          </a:p>
          <a:p>
            <a:r>
              <a:rPr lang="fi-FI" sz="1400" b="1">
                <a:latin typeface="Avenir Next LT Pro"/>
              </a:rPr>
              <a:t>Project </a:t>
            </a:r>
            <a:r>
              <a:rPr lang="fi-FI" sz="1400" b="1" err="1">
                <a:latin typeface="Avenir Next LT Pro"/>
              </a:rPr>
              <a:t>Manager</a:t>
            </a:r>
            <a:endParaRPr lang="fi-FI" sz="1400" b="1">
              <a:latin typeface="Avenir Next LT Pro"/>
            </a:endParaRPr>
          </a:p>
          <a:p>
            <a:r>
              <a:rPr lang="fi-FI" sz="1400" err="1">
                <a:latin typeface="Avenir Next LT Pro"/>
              </a:rPr>
              <a:t>Lead</a:t>
            </a:r>
            <a:r>
              <a:rPr lang="fi-FI" sz="1400">
                <a:latin typeface="Avenir Next LT Pro"/>
              </a:rPr>
              <a:t> and </a:t>
            </a:r>
            <a:r>
              <a:rPr lang="fi-FI" sz="1400" err="1">
                <a:latin typeface="Avenir Next LT Pro"/>
              </a:rPr>
              <a:t>facilitate</a:t>
            </a:r>
            <a:r>
              <a:rPr lang="fi-FI" sz="1400">
                <a:latin typeface="Avenir Next LT Pro"/>
              </a:rPr>
              <a:t> </a:t>
            </a:r>
            <a:r>
              <a:rPr lang="fi-FI" sz="1400" err="1">
                <a:latin typeface="Avenir Next LT Pro"/>
              </a:rPr>
              <a:t>ideation</a:t>
            </a:r>
            <a:r>
              <a:rPr lang="fi-FI" sz="1400">
                <a:latin typeface="Avenir Next LT Pro"/>
              </a:rPr>
              <a:t> and </a:t>
            </a:r>
            <a:r>
              <a:rPr lang="fi-FI" sz="1400" err="1">
                <a:latin typeface="Avenir Next LT Pro"/>
              </a:rPr>
              <a:t>execution</a:t>
            </a:r>
            <a:r>
              <a:rPr lang="fi-FI" sz="1400">
                <a:latin typeface="Avenir Next LT Pro"/>
              </a:rPr>
              <a:t> of </a:t>
            </a:r>
            <a:r>
              <a:rPr lang="fi-FI" sz="1400" err="1">
                <a:latin typeface="Avenir Next LT Pro"/>
              </a:rPr>
              <a:t>project</a:t>
            </a:r>
            <a:r>
              <a:rPr lang="fi-FI" sz="1400">
                <a:latin typeface="Avenir Next LT Pro"/>
              </a:rPr>
              <a:t> </a:t>
            </a:r>
            <a:r>
              <a:rPr lang="fi-FI" sz="1400" err="1">
                <a:latin typeface="Avenir Next LT Pro"/>
              </a:rPr>
              <a:t>deliverables</a:t>
            </a:r>
            <a:endParaRPr lang="fi-FI" sz="1400">
              <a:latin typeface="Avenir Next LT Pro"/>
            </a:endParaRPr>
          </a:p>
          <a:p>
            <a:endParaRPr lang="fi-FI" sz="1400">
              <a:latin typeface="Avenir Next LT Pro"/>
            </a:endParaRPr>
          </a:p>
          <a:p>
            <a:pPr marL="285750" indent="-285750">
              <a:buFont typeface="Arial"/>
              <a:buChar char="•"/>
            </a:pPr>
            <a:r>
              <a:rPr lang="fi-FI" sz="1200">
                <a:latin typeface="Avenir Next LT Pro"/>
              </a:rPr>
              <a:t>BBA, </a:t>
            </a:r>
            <a:r>
              <a:rPr lang="fi-FI" sz="1200">
                <a:latin typeface="Avenir Next LT Pro"/>
                <a:ea typeface="+mn-lt"/>
                <a:cs typeface="+mn-lt"/>
              </a:rPr>
              <a:t>MIS &amp; Strategic Analysis</a:t>
            </a:r>
            <a:r>
              <a:rPr lang="fi-FI" sz="1200">
                <a:latin typeface="Avenir Next LT Pro"/>
              </a:rPr>
              <a:t> Simon Fraser </a:t>
            </a:r>
            <a:r>
              <a:rPr lang="fi-FI" sz="1200" err="1">
                <a:latin typeface="Avenir Next LT Pro"/>
              </a:rPr>
              <a:t>University</a:t>
            </a:r>
            <a:r>
              <a:rPr lang="fi-FI" sz="1200">
                <a:latin typeface="Avenir Next LT Pro"/>
              </a:rPr>
              <a:t> (2019-Present)</a:t>
            </a:r>
          </a:p>
          <a:p>
            <a:pPr marL="285750" indent="-285750">
              <a:buFont typeface="Arial"/>
              <a:buChar char="•"/>
            </a:pPr>
            <a:endParaRPr lang="fi-FI" b="1">
              <a:latin typeface="Avenir Next LT Pro"/>
            </a:endParaRPr>
          </a:p>
          <a:p>
            <a:endParaRPr lang="fi-FI">
              <a:latin typeface="Avenir Next LT Pro"/>
            </a:endParaRPr>
          </a:p>
          <a:p>
            <a:endParaRPr lang="fi-FI">
              <a:latin typeface="Avenir Next LT Pro"/>
            </a:endParaRPr>
          </a:p>
        </p:txBody>
      </p:sp>
      <p:sp>
        <p:nvSpPr>
          <p:cNvPr id="8" name="TextBox 7">
            <a:extLst>
              <a:ext uri="{FF2B5EF4-FFF2-40B4-BE49-F238E27FC236}">
                <a16:creationId xmlns:a16="http://schemas.microsoft.com/office/drawing/2014/main" id="{615F391A-040C-1A21-E590-0482C2D8C4BC}"/>
              </a:ext>
            </a:extLst>
          </p:cNvPr>
          <p:cNvSpPr txBox="1"/>
          <p:nvPr/>
        </p:nvSpPr>
        <p:spPr>
          <a:xfrm>
            <a:off x="3009693" y="3947521"/>
            <a:ext cx="2331608"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b="1" err="1">
                <a:latin typeface="Avenir Next LT Pro"/>
                <a:cs typeface="Segoe UI"/>
              </a:rPr>
              <a:t>Shradha</a:t>
            </a:r>
            <a:r>
              <a:rPr lang="fi-FI" b="1">
                <a:latin typeface="Avenir Next LT Pro"/>
                <a:cs typeface="Segoe UI"/>
              </a:rPr>
              <a:t> </a:t>
            </a:r>
            <a:r>
              <a:rPr lang="fi-FI" b="1" err="1">
                <a:latin typeface="Avenir Next LT Pro"/>
                <a:cs typeface="Segoe UI"/>
              </a:rPr>
              <a:t>Khanal</a:t>
            </a:r>
            <a:r>
              <a:rPr lang="fi-FI">
                <a:latin typeface="Avenir Next LT Pro"/>
                <a:cs typeface="Segoe UI"/>
              </a:rPr>
              <a:t>​</a:t>
            </a:r>
          </a:p>
          <a:p>
            <a:endParaRPr lang="fi-FI">
              <a:latin typeface="Avenir Next LT Pro"/>
              <a:cs typeface="Segoe UI"/>
            </a:endParaRPr>
          </a:p>
          <a:p>
            <a:r>
              <a:rPr lang="fi-FI" sz="1400" b="1" err="1">
                <a:latin typeface="Avenir Next LT Pro"/>
                <a:cs typeface="Segoe UI"/>
              </a:rPr>
              <a:t>Communications</a:t>
            </a:r>
            <a:r>
              <a:rPr lang="fi-FI" sz="1400" b="1">
                <a:latin typeface="Avenir Next LT Pro"/>
                <a:cs typeface="Segoe UI"/>
              </a:rPr>
              <a:t> </a:t>
            </a:r>
            <a:r>
              <a:rPr lang="fi-FI" sz="1400" b="1" err="1">
                <a:latin typeface="Avenir Next LT Pro"/>
                <a:cs typeface="Segoe UI"/>
              </a:rPr>
              <a:t>Expert</a:t>
            </a:r>
            <a:endParaRPr lang="fi-FI" sz="1400" b="1">
              <a:latin typeface="Avenir Next LT Pro"/>
              <a:cs typeface="Segoe UI"/>
            </a:endParaRPr>
          </a:p>
          <a:p>
            <a:r>
              <a:rPr lang="fi-FI" sz="1400" err="1">
                <a:latin typeface="Avenir Next LT Pro"/>
                <a:cs typeface="Segoe UI"/>
              </a:rPr>
              <a:t>Ensure</a:t>
            </a:r>
            <a:r>
              <a:rPr lang="fi-FI" sz="1400">
                <a:latin typeface="Avenir Next LT Pro"/>
                <a:cs typeface="Segoe UI"/>
              </a:rPr>
              <a:t> </a:t>
            </a:r>
            <a:r>
              <a:rPr lang="fi-FI" sz="1400" err="1">
                <a:latin typeface="Avenir Next LT Pro"/>
                <a:cs typeface="Segoe UI"/>
              </a:rPr>
              <a:t>effective</a:t>
            </a:r>
            <a:r>
              <a:rPr lang="fi-FI" sz="1400">
                <a:latin typeface="Avenir Next LT Pro"/>
                <a:cs typeface="Segoe UI"/>
              </a:rPr>
              <a:t> </a:t>
            </a:r>
            <a:r>
              <a:rPr lang="fi-FI" sz="1400" err="1">
                <a:latin typeface="Avenir Next LT Pro"/>
                <a:cs typeface="Segoe UI"/>
              </a:rPr>
              <a:t>communication</a:t>
            </a:r>
            <a:r>
              <a:rPr lang="fi-FI" sz="1400">
                <a:latin typeface="Avenir Next LT Pro"/>
                <a:cs typeface="Segoe UI"/>
              </a:rPr>
              <a:t> </a:t>
            </a:r>
            <a:r>
              <a:rPr lang="fi-FI" sz="1400" err="1">
                <a:latin typeface="Avenir Next LT Pro"/>
                <a:cs typeface="Segoe UI"/>
              </a:rPr>
              <a:t>between</a:t>
            </a:r>
            <a:r>
              <a:rPr lang="fi-FI" sz="1400">
                <a:latin typeface="Avenir Next LT Pro"/>
                <a:cs typeface="Segoe UI"/>
              </a:rPr>
              <a:t> </a:t>
            </a:r>
            <a:r>
              <a:rPr lang="fi-FI" sz="1400" err="1">
                <a:latin typeface="Avenir Next LT Pro"/>
                <a:cs typeface="Segoe UI"/>
              </a:rPr>
              <a:t>the</a:t>
            </a:r>
            <a:r>
              <a:rPr lang="fi-FI" sz="1400">
                <a:latin typeface="Avenir Next LT Pro"/>
                <a:cs typeface="Segoe UI"/>
              </a:rPr>
              <a:t> team and Espoo </a:t>
            </a:r>
          </a:p>
          <a:p>
            <a:endParaRPr lang="fi-FI" sz="1400">
              <a:latin typeface="Avenir Next LT Pro"/>
              <a:cs typeface="Segoe UI"/>
            </a:endParaRPr>
          </a:p>
          <a:p>
            <a:pPr marL="285750" indent="-285750">
              <a:buFont typeface="Arial"/>
              <a:buChar char="•"/>
            </a:pPr>
            <a:r>
              <a:rPr lang="fi-FI" sz="1200" err="1">
                <a:latin typeface="Avenir Next LT Pro"/>
                <a:cs typeface="Segoe UI"/>
              </a:rPr>
              <a:t>BScBA</a:t>
            </a:r>
            <a:r>
              <a:rPr lang="fi-FI" sz="1200">
                <a:latin typeface="Avenir Next LT Pro"/>
                <a:cs typeface="Segoe UI"/>
              </a:rPr>
              <a:t>, International Business, Aalto </a:t>
            </a:r>
            <a:r>
              <a:rPr lang="fi-FI" sz="1200" err="1">
                <a:latin typeface="Avenir Next LT Pro"/>
                <a:cs typeface="Segoe UI"/>
              </a:rPr>
              <a:t>University</a:t>
            </a:r>
            <a:r>
              <a:rPr lang="fi-FI" sz="1200">
                <a:latin typeface="Avenir Next LT Pro"/>
                <a:cs typeface="Segoe UI"/>
              </a:rPr>
              <a:t> (2020-)</a:t>
            </a:r>
          </a:p>
        </p:txBody>
      </p:sp>
      <p:sp>
        <p:nvSpPr>
          <p:cNvPr id="9" name="TextBox 8">
            <a:extLst>
              <a:ext uri="{FF2B5EF4-FFF2-40B4-BE49-F238E27FC236}">
                <a16:creationId xmlns:a16="http://schemas.microsoft.com/office/drawing/2014/main" id="{9619E936-2D18-CF32-9729-4388098ABD68}"/>
              </a:ext>
            </a:extLst>
          </p:cNvPr>
          <p:cNvSpPr txBox="1"/>
          <p:nvPr/>
        </p:nvSpPr>
        <p:spPr>
          <a:xfrm>
            <a:off x="5253943" y="3947522"/>
            <a:ext cx="2080847"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b="1" err="1">
                <a:latin typeface="Avenir Next LT Pro"/>
                <a:cs typeface="Segoe UI"/>
              </a:rPr>
              <a:t>Mateo</a:t>
            </a:r>
            <a:r>
              <a:rPr lang="fi-FI" b="1">
                <a:latin typeface="Avenir Next LT Pro"/>
                <a:cs typeface="Segoe UI"/>
              </a:rPr>
              <a:t> </a:t>
            </a:r>
            <a:r>
              <a:rPr lang="fi-FI" b="1" err="1">
                <a:latin typeface="Avenir Next LT Pro"/>
                <a:cs typeface="Segoe UI"/>
              </a:rPr>
              <a:t>Rueda</a:t>
            </a:r>
            <a:r>
              <a:rPr lang="fi-FI">
                <a:latin typeface="Avenir Next LT Pro"/>
                <a:cs typeface="Segoe UI"/>
              </a:rPr>
              <a:t>​</a:t>
            </a:r>
          </a:p>
          <a:p>
            <a:endParaRPr lang="fi-FI">
              <a:latin typeface="Avenir Next LT Pro"/>
              <a:cs typeface="Segoe UI"/>
            </a:endParaRPr>
          </a:p>
          <a:p>
            <a:r>
              <a:rPr lang="fi-FI" sz="1400" b="1" err="1">
                <a:latin typeface="Avenir Next LT Pro"/>
                <a:cs typeface="Segoe UI"/>
              </a:rPr>
              <a:t>Researcher</a:t>
            </a:r>
            <a:endParaRPr lang="fi-FI" sz="1400" b="1">
              <a:latin typeface="Avenir Next LT Pro"/>
              <a:cs typeface="Segoe UI"/>
            </a:endParaRPr>
          </a:p>
          <a:p>
            <a:r>
              <a:rPr lang="fi-FI" sz="1400" err="1">
                <a:latin typeface="Avenir Next LT Pro"/>
                <a:cs typeface="Segoe UI"/>
              </a:rPr>
              <a:t>Research</a:t>
            </a:r>
            <a:r>
              <a:rPr lang="fi-FI" sz="1400">
                <a:latin typeface="Avenir Next LT Pro"/>
                <a:cs typeface="Segoe UI"/>
              </a:rPr>
              <a:t> and </a:t>
            </a:r>
            <a:r>
              <a:rPr lang="fi-FI" sz="1400" err="1">
                <a:latin typeface="Avenir Next LT Pro"/>
                <a:cs typeface="Segoe UI"/>
              </a:rPr>
              <a:t>development</a:t>
            </a:r>
            <a:endParaRPr lang="fi-FI" sz="1400">
              <a:latin typeface="Avenir Next LT Pro"/>
              <a:cs typeface="Segoe UI"/>
            </a:endParaRPr>
          </a:p>
          <a:p>
            <a:endParaRPr lang="fi-FI" sz="1400" b="1">
              <a:latin typeface="Avenir Next LT Pro"/>
              <a:cs typeface="Segoe UI"/>
            </a:endParaRPr>
          </a:p>
          <a:p>
            <a:pPr marL="285750" indent="-285750">
              <a:buFont typeface="Arial"/>
              <a:buChar char="•"/>
            </a:pPr>
            <a:r>
              <a:rPr lang="fi-FI" sz="1200" err="1">
                <a:latin typeface="Avenir Next LT Pro"/>
                <a:cs typeface="Segoe UI"/>
              </a:rPr>
              <a:t>BSc</a:t>
            </a:r>
            <a:r>
              <a:rPr lang="fi-FI" sz="1200">
                <a:latin typeface="Avenir Next LT Pro"/>
                <a:cs typeface="Segoe UI"/>
              </a:rPr>
              <a:t>. </a:t>
            </a:r>
            <a:r>
              <a:rPr lang="fi-FI" sz="1200" err="1">
                <a:latin typeface="Avenir Next LT Pro"/>
                <a:cs typeface="Segoe UI"/>
              </a:rPr>
              <a:t>Biomedical</a:t>
            </a:r>
            <a:r>
              <a:rPr lang="fi-FI" sz="1200">
                <a:latin typeface="Avenir Next LT Pro"/>
                <a:cs typeface="Segoe UI"/>
              </a:rPr>
              <a:t> Engineering (2015-2020)</a:t>
            </a:r>
          </a:p>
          <a:p>
            <a:pPr marL="285750" indent="-285750">
              <a:buFont typeface="Arial"/>
              <a:buChar char="•"/>
            </a:pPr>
            <a:r>
              <a:rPr lang="fi-FI" sz="1200" err="1">
                <a:latin typeface="Avenir Next LT Pro"/>
                <a:cs typeface="Segoe UI"/>
              </a:rPr>
              <a:t>MSc</a:t>
            </a:r>
            <a:r>
              <a:rPr lang="fi-FI" sz="1200">
                <a:latin typeface="Avenir Next LT Pro"/>
                <a:cs typeface="Segoe UI"/>
              </a:rPr>
              <a:t>. ML, Data Science and AI, Aalto </a:t>
            </a:r>
            <a:r>
              <a:rPr lang="fi-FI" sz="1200" err="1">
                <a:latin typeface="Avenir Next LT Pro"/>
                <a:cs typeface="Segoe UI"/>
              </a:rPr>
              <a:t>University</a:t>
            </a:r>
            <a:r>
              <a:rPr lang="fi-FI" sz="1200">
                <a:latin typeface="Avenir Next LT Pro"/>
                <a:cs typeface="Segoe UI"/>
              </a:rPr>
              <a:t> (2021-)</a:t>
            </a:r>
            <a:endParaRPr lang="fi-FI" sz="1200">
              <a:cs typeface="Calibri" panose="020F0502020204030204"/>
            </a:endParaRPr>
          </a:p>
        </p:txBody>
      </p:sp>
      <p:sp>
        <p:nvSpPr>
          <p:cNvPr id="10" name="TextBox 9">
            <a:extLst>
              <a:ext uri="{FF2B5EF4-FFF2-40B4-BE49-F238E27FC236}">
                <a16:creationId xmlns:a16="http://schemas.microsoft.com/office/drawing/2014/main" id="{0CEA3369-6F3C-29E5-C631-E0E4E8A61269}"/>
              </a:ext>
            </a:extLst>
          </p:cNvPr>
          <p:cNvSpPr txBox="1"/>
          <p:nvPr/>
        </p:nvSpPr>
        <p:spPr>
          <a:xfrm>
            <a:off x="7326069" y="3947054"/>
            <a:ext cx="2131101"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b="1">
                <a:latin typeface="Avenir Next LT Pro"/>
                <a:cs typeface="Segoe UI"/>
              </a:rPr>
              <a:t>Leevi </a:t>
            </a:r>
            <a:r>
              <a:rPr lang="fi-FI" b="1" err="1">
                <a:latin typeface="Avenir Next LT Pro"/>
                <a:cs typeface="Segoe UI"/>
              </a:rPr>
              <a:t>Halén</a:t>
            </a:r>
            <a:r>
              <a:rPr lang="en-US">
                <a:latin typeface="Avenir Next LT Pro"/>
                <a:cs typeface="Segoe UI"/>
              </a:rPr>
              <a:t>​</a:t>
            </a:r>
          </a:p>
          <a:p>
            <a:endParaRPr lang="en-US" b="1">
              <a:latin typeface="Avenir Next LT Pro"/>
              <a:cs typeface="Segoe UI"/>
            </a:endParaRPr>
          </a:p>
          <a:p>
            <a:r>
              <a:rPr lang="en-US" sz="1400" b="1">
                <a:latin typeface="Avenir Next LT Pro"/>
                <a:cs typeface="Segoe UI"/>
              </a:rPr>
              <a:t>Data analyst</a:t>
            </a:r>
            <a:endParaRPr lang="en-US">
              <a:cs typeface="Calibri" panose="020F0502020204030204"/>
            </a:endParaRPr>
          </a:p>
          <a:p>
            <a:r>
              <a:rPr lang="en-US" sz="1400">
                <a:latin typeface="Avenir Next LT Pro"/>
                <a:cs typeface="Segoe UI"/>
              </a:rPr>
              <a:t>Overall data gathering and supporting tasks</a:t>
            </a:r>
          </a:p>
          <a:p>
            <a:endParaRPr lang="fi-FI">
              <a:latin typeface="Avenir Next LT Pro"/>
              <a:cs typeface="Segoe UI"/>
            </a:endParaRPr>
          </a:p>
          <a:p>
            <a:pPr marL="285750" indent="-285750">
              <a:buFont typeface="Arial"/>
              <a:buChar char="•"/>
            </a:pPr>
            <a:r>
              <a:rPr lang="fi-FI" sz="1200" err="1">
                <a:latin typeface="Avenir Next LT Pro"/>
                <a:cs typeface="Segoe UI"/>
              </a:rPr>
              <a:t>BScBA</a:t>
            </a:r>
            <a:r>
              <a:rPr lang="fi-FI" sz="1200">
                <a:latin typeface="Avenir Next LT Pro"/>
                <a:cs typeface="Segoe UI"/>
              </a:rPr>
              <a:t>, International Business, Aalto </a:t>
            </a:r>
            <a:r>
              <a:rPr lang="fi-FI" sz="1200" err="1">
                <a:latin typeface="Avenir Next LT Pro"/>
                <a:cs typeface="Segoe UI"/>
              </a:rPr>
              <a:t>University</a:t>
            </a:r>
            <a:r>
              <a:rPr lang="fi-FI" sz="1200">
                <a:latin typeface="Avenir Next LT Pro"/>
                <a:cs typeface="Segoe UI"/>
              </a:rPr>
              <a:t> (2017-2020)</a:t>
            </a:r>
          </a:p>
          <a:p>
            <a:pPr marL="285750" indent="-285750">
              <a:buFont typeface="Arial"/>
              <a:buChar char="•"/>
            </a:pPr>
            <a:r>
              <a:rPr lang="fi-FI" sz="1200" err="1">
                <a:latin typeface="Avenir Next LT Pro"/>
                <a:cs typeface="Segoe UI"/>
              </a:rPr>
              <a:t>MSc</a:t>
            </a:r>
            <a:r>
              <a:rPr lang="fi-FI" sz="1200">
                <a:latin typeface="Avenir Next LT Pro"/>
                <a:cs typeface="Segoe UI"/>
              </a:rPr>
              <a:t>, ISM, Aalto </a:t>
            </a:r>
            <a:r>
              <a:rPr lang="fi-FI" sz="1200" err="1">
                <a:latin typeface="Avenir Next LT Pro"/>
                <a:cs typeface="Segoe UI"/>
              </a:rPr>
              <a:t>University</a:t>
            </a:r>
            <a:r>
              <a:rPr lang="fi-FI" sz="1200">
                <a:latin typeface="Avenir Next LT Pro"/>
                <a:cs typeface="Segoe UI"/>
              </a:rPr>
              <a:t> (2020-)</a:t>
            </a:r>
          </a:p>
        </p:txBody>
      </p:sp>
      <p:sp>
        <p:nvSpPr>
          <p:cNvPr id="11" name="TextBox 10">
            <a:extLst>
              <a:ext uri="{FF2B5EF4-FFF2-40B4-BE49-F238E27FC236}">
                <a16:creationId xmlns:a16="http://schemas.microsoft.com/office/drawing/2014/main" id="{B9DF2A3B-A769-3D28-9FD4-C34E6184F74A}"/>
              </a:ext>
            </a:extLst>
          </p:cNvPr>
          <p:cNvSpPr txBox="1"/>
          <p:nvPr/>
        </p:nvSpPr>
        <p:spPr>
          <a:xfrm>
            <a:off x="9590973" y="3950502"/>
            <a:ext cx="249268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b="1">
                <a:latin typeface="Avenir Next LT Pro"/>
                <a:cs typeface="Segoe UI"/>
              </a:rPr>
              <a:t>Tytti Niemi</a:t>
            </a:r>
            <a:r>
              <a:rPr lang="en-US">
                <a:latin typeface="Avenir Next LT Pro"/>
                <a:cs typeface="Segoe UI"/>
              </a:rPr>
              <a:t>​</a:t>
            </a:r>
          </a:p>
          <a:p>
            <a:endParaRPr lang="fi-FI" sz="1400">
              <a:latin typeface="Avenir Next LT Pro"/>
              <a:cs typeface="Segoe UI"/>
            </a:endParaRPr>
          </a:p>
          <a:p>
            <a:r>
              <a:rPr lang="fi-FI" sz="1400" b="1">
                <a:latin typeface="Avenir Next LT Pro"/>
                <a:cs typeface="Segoe UI"/>
              </a:rPr>
              <a:t>Design</a:t>
            </a:r>
            <a:endParaRPr lang="fi-FI" sz="1400">
              <a:latin typeface="Avenir Next LT Pro"/>
              <a:cs typeface="Segoe UI"/>
            </a:endParaRPr>
          </a:p>
          <a:p>
            <a:r>
              <a:rPr lang="fi-FI" sz="1400">
                <a:latin typeface="Avenir Next LT Pro"/>
                <a:cs typeface="Segoe UI"/>
              </a:rPr>
              <a:t>Service design </a:t>
            </a:r>
            <a:r>
              <a:rPr lang="fi-FI" sz="1400" err="1">
                <a:latin typeface="Avenir Next LT Pro"/>
                <a:cs typeface="Segoe UI"/>
              </a:rPr>
              <a:t>activities</a:t>
            </a:r>
            <a:r>
              <a:rPr lang="fi-FI" sz="1400">
                <a:latin typeface="Avenir Next LT Pro"/>
                <a:cs typeface="Segoe UI"/>
              </a:rPr>
              <a:t>, </a:t>
            </a:r>
            <a:r>
              <a:rPr lang="fi-FI" sz="1400" err="1">
                <a:latin typeface="Avenir Next LT Pro"/>
                <a:cs typeface="Segoe UI"/>
              </a:rPr>
              <a:t>facilitation</a:t>
            </a:r>
            <a:endParaRPr lang="fi-FI" sz="1400" b="1" err="1">
              <a:latin typeface="Avenir Next LT Pro"/>
              <a:cs typeface="Segoe UI"/>
            </a:endParaRPr>
          </a:p>
          <a:p>
            <a:endParaRPr lang="fi-FI" sz="1400" b="1">
              <a:latin typeface="Avenir Next LT Pro"/>
              <a:cs typeface="Segoe UI"/>
            </a:endParaRPr>
          </a:p>
          <a:p>
            <a:pPr marL="285750" indent="-285750">
              <a:buFont typeface="Arial"/>
              <a:buChar char="•"/>
            </a:pPr>
            <a:r>
              <a:rPr lang="fi-FI" sz="1200">
                <a:latin typeface="Avenir Next LT Pro"/>
                <a:cs typeface="Segoe UI"/>
              </a:rPr>
              <a:t>M. </a:t>
            </a:r>
            <a:r>
              <a:rPr lang="fi-FI" sz="1200" err="1">
                <a:latin typeface="Avenir Next LT Pro"/>
                <a:cs typeface="Segoe UI"/>
              </a:rPr>
              <a:t>Sc</a:t>
            </a:r>
            <a:r>
              <a:rPr lang="fi-FI" sz="1200">
                <a:latin typeface="Avenir Next LT Pro"/>
                <a:cs typeface="Segoe UI"/>
              </a:rPr>
              <a:t>. </a:t>
            </a:r>
            <a:r>
              <a:rPr lang="fi-FI" sz="1200" err="1">
                <a:latin typeface="Avenir Next LT Pro"/>
                <a:cs typeface="Segoe UI"/>
              </a:rPr>
              <a:t>Electrical</a:t>
            </a:r>
            <a:r>
              <a:rPr lang="fi-FI" sz="1200">
                <a:latin typeface="Avenir Next LT Pro"/>
                <a:cs typeface="Segoe UI"/>
              </a:rPr>
              <a:t> Engineering &amp; Energy Technology, </a:t>
            </a:r>
            <a:r>
              <a:rPr lang="fi-FI" sz="1200" err="1">
                <a:latin typeface="Avenir Next LT Pro"/>
                <a:cs typeface="Segoe UI"/>
              </a:rPr>
              <a:t>University</a:t>
            </a:r>
            <a:r>
              <a:rPr lang="fi-FI" sz="1200">
                <a:latin typeface="Avenir Next LT Pro"/>
                <a:cs typeface="Segoe UI"/>
              </a:rPr>
              <a:t> of Vaasa  (2018)</a:t>
            </a:r>
            <a:endParaRPr lang="fi-FI" sz="1200">
              <a:cs typeface="Calibri"/>
            </a:endParaRPr>
          </a:p>
          <a:p>
            <a:pPr marL="285750" indent="-285750">
              <a:buFont typeface="Arial"/>
              <a:buChar char="•"/>
            </a:pPr>
            <a:r>
              <a:rPr lang="fi-FI" sz="1200">
                <a:latin typeface="Avenir Next LT Pro"/>
                <a:cs typeface="Segoe UI"/>
              </a:rPr>
              <a:t>Bachelor of </a:t>
            </a:r>
            <a:r>
              <a:rPr lang="fi-FI" sz="1200" err="1">
                <a:latin typeface="Avenir Next LT Pro"/>
                <a:cs typeface="Segoe UI"/>
              </a:rPr>
              <a:t>Arts</a:t>
            </a:r>
            <a:r>
              <a:rPr lang="fi-FI" sz="1200">
                <a:latin typeface="Avenir Next LT Pro"/>
                <a:cs typeface="Segoe UI"/>
              </a:rPr>
              <a:t>, Design, Aalto </a:t>
            </a:r>
            <a:r>
              <a:rPr lang="fi-FI" sz="1200" err="1">
                <a:latin typeface="Avenir Next LT Pro"/>
                <a:cs typeface="Segoe UI"/>
              </a:rPr>
              <a:t>University</a:t>
            </a:r>
            <a:r>
              <a:rPr lang="fi-FI" sz="1200">
                <a:latin typeface="Avenir Next LT Pro"/>
                <a:cs typeface="Segoe UI"/>
              </a:rPr>
              <a:t> (2020-)</a:t>
            </a:r>
          </a:p>
        </p:txBody>
      </p:sp>
      <p:pic>
        <p:nvPicPr>
          <p:cNvPr id="16" name="Picture 4">
            <a:extLst>
              <a:ext uri="{FF2B5EF4-FFF2-40B4-BE49-F238E27FC236}">
                <a16:creationId xmlns:a16="http://schemas.microsoft.com/office/drawing/2014/main" id="{1C8134D9-3187-FC18-1135-4235B569D252}"/>
              </a:ext>
            </a:extLst>
          </p:cNvPr>
          <p:cNvPicPr>
            <a:picLocks noChangeAspect="1"/>
          </p:cNvPicPr>
          <p:nvPr/>
        </p:nvPicPr>
        <p:blipFill>
          <a:blip r:embed="rId5"/>
          <a:stretch>
            <a:fillRect/>
          </a:stretch>
        </p:blipFill>
        <p:spPr>
          <a:xfrm>
            <a:off x="10667969" y="207982"/>
            <a:ext cx="1202249" cy="743395"/>
          </a:xfrm>
          <a:prstGeom prst="rect">
            <a:avLst/>
          </a:prstGeom>
        </p:spPr>
      </p:pic>
      <p:sp>
        <p:nvSpPr>
          <p:cNvPr id="6" name="Oval 5">
            <a:extLst>
              <a:ext uri="{FF2B5EF4-FFF2-40B4-BE49-F238E27FC236}">
                <a16:creationId xmlns:a16="http://schemas.microsoft.com/office/drawing/2014/main" id="{1D7106F4-6F98-EEB9-5ABF-13D0712ED0C1}"/>
              </a:ext>
            </a:extLst>
          </p:cNvPr>
          <p:cNvSpPr/>
          <p:nvPr/>
        </p:nvSpPr>
        <p:spPr>
          <a:xfrm>
            <a:off x="955675" y="24923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99FD74B-ABA7-1328-9FAD-10F8711D0EA3}"/>
              </a:ext>
            </a:extLst>
          </p:cNvPr>
          <p:cNvSpPr/>
          <p:nvPr/>
        </p:nvSpPr>
        <p:spPr>
          <a:xfrm>
            <a:off x="1249363"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AFABD34-2DB3-D1EA-D148-90C4F30C39FA}"/>
              </a:ext>
            </a:extLst>
          </p:cNvPr>
          <p:cNvSpPr/>
          <p:nvPr/>
        </p:nvSpPr>
        <p:spPr>
          <a:xfrm>
            <a:off x="1431925"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8C0CA4-E963-3331-C10F-39E0A5A8A3F9}"/>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D8EFA2-47A7-0494-6A08-EF708FD53D5D}"/>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541B57-7A11-0535-52AD-E24C78316E57}"/>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6F01FC-E0B5-5BB5-2E2A-CBE641B390A6}"/>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Team background</a:t>
            </a:r>
            <a:endParaRPr lang="en-US" sz="1100">
              <a:solidFill>
                <a:srgbClr val="0047B6"/>
              </a:solidFill>
              <a:latin typeface="Work Sans SemiBold"/>
            </a:endParaRPr>
          </a:p>
        </p:txBody>
      </p:sp>
    </p:spTree>
    <p:extLst>
      <p:ext uri="{BB962C8B-B14F-4D97-AF65-F5344CB8AC3E}">
        <p14:creationId xmlns:p14="http://schemas.microsoft.com/office/powerpoint/2010/main" val="86034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3839079" y="4148549"/>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541694" y="-2390523"/>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8678134">
            <a:off x="1929872" y="-8606410"/>
            <a:ext cx="13114654" cy="9532646"/>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1854339"/>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892968" y="2088106"/>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591265" y="458915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3941405" y="254425"/>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8067475">
            <a:off x="3339497" y="-5167615"/>
            <a:ext cx="5390247" cy="841820"/>
          </a:xfrm>
          <a:prstGeom prst="rect">
            <a:avLst/>
          </a:prstGeom>
          <a:noFill/>
        </p:spPr>
        <p:txBody>
          <a:bodyPr wrap="square" rtlCol="0">
            <a:prstTxWarp prst="textCircle">
              <a:avLst/>
            </a:prstTxWarp>
            <a:spAutoFit/>
          </a:bodyPr>
          <a:lstStyle/>
          <a:p>
            <a:r>
              <a:rPr lang="fi-FI" sz="48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110357"/>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12942" y="377132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384863" y="766231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618375" y="3387386"/>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276" y="9955616"/>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2428" y="10263479"/>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613393" y="8969428"/>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577816" y="3305440"/>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642930" y="7856287"/>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14220281" y="247045"/>
            <a:ext cx="3572665" cy="5797074"/>
          </a:xfrm>
          <a:prstGeom prst="roundRect">
            <a:avLst/>
          </a:prstGeom>
          <a:solidFill>
            <a:srgbClr val="C9D4D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1600" b="1" err="1">
                <a:solidFill>
                  <a:srgbClr val="0047B6"/>
                </a:solidFill>
                <a:latin typeface="Work Sans" pitchFamily="2" charset="0"/>
              </a:rPr>
              <a:t>Future</a:t>
            </a:r>
            <a:r>
              <a:rPr lang="fi-FI" sz="1600" b="1">
                <a:solidFill>
                  <a:srgbClr val="0047B6"/>
                </a:solidFill>
                <a:latin typeface="Work Sans" pitchFamily="2" charset="0"/>
              </a:rPr>
              <a:t> management </a:t>
            </a:r>
            <a:r>
              <a:rPr lang="fi-FI" sz="1600" b="1" err="1">
                <a:solidFill>
                  <a:srgbClr val="0047B6"/>
                </a:solidFill>
                <a:latin typeface="Work Sans" pitchFamily="2" charset="0"/>
              </a:rPr>
              <a:t>includes</a:t>
            </a:r>
            <a:endParaRPr lang="fi-FI" sz="1600" b="1">
              <a:solidFill>
                <a:srgbClr val="0047B6"/>
              </a:solidFill>
              <a:latin typeface="Work Sans" pitchFamily="2" charset="0"/>
            </a:endParaRPr>
          </a:p>
          <a:p>
            <a:pPr algn="ctr"/>
            <a:endParaRPr lang="fi-FI" sz="1200">
              <a:solidFill>
                <a:srgbClr val="0047B6"/>
              </a:solidFill>
              <a:latin typeface="Work Sans" pitchFamily="2" charset="0"/>
            </a:endParaRPr>
          </a:p>
          <a:p>
            <a:pPr marL="171450" indent="-171450" algn="ctr">
              <a:buFont typeface="Arial" panose="020B0604020202020204" pitchFamily="34" charset="0"/>
              <a:buChar char="•"/>
            </a:pPr>
            <a:r>
              <a:rPr lang="fi-FI" sz="1200">
                <a:solidFill>
                  <a:srgbClr val="0047B6"/>
                </a:solidFill>
                <a:latin typeface="Work Sans" pitchFamily="2" charset="0"/>
              </a:rPr>
              <a:t>Data management</a:t>
            </a:r>
          </a:p>
          <a:p>
            <a:pPr marL="171450" indent="-171450" algn="ctr">
              <a:buFont typeface="Arial" panose="020B0604020202020204" pitchFamily="34" charset="0"/>
              <a:buChar char="•"/>
            </a:pPr>
            <a:r>
              <a:rPr lang="fi-FI" sz="1200" err="1">
                <a:solidFill>
                  <a:srgbClr val="0047B6"/>
                </a:solidFill>
                <a:latin typeface="Work Sans" pitchFamily="2" charset="0"/>
              </a:rPr>
              <a:t>Agreement</a:t>
            </a:r>
            <a:r>
              <a:rPr lang="fi-FI" sz="1200">
                <a:solidFill>
                  <a:srgbClr val="0047B6"/>
                </a:solidFill>
                <a:latin typeface="Work Sans" pitchFamily="2" charset="0"/>
              </a:rPr>
              <a:t> </a:t>
            </a:r>
            <a:r>
              <a:rPr lang="fi-FI" sz="1200" err="1">
                <a:solidFill>
                  <a:srgbClr val="0047B6"/>
                </a:solidFill>
                <a:latin typeface="Work Sans" pitchFamily="2" charset="0"/>
              </a:rPr>
              <a:t>recommendation</a:t>
            </a:r>
            <a:r>
              <a:rPr lang="fi-FI" sz="1200">
                <a:solidFill>
                  <a:srgbClr val="0047B6"/>
                </a:solidFill>
                <a:latin typeface="Work Sans" pitchFamily="2" charset="0"/>
              </a:rPr>
              <a:t>: </a:t>
            </a:r>
            <a:r>
              <a:rPr lang="fi-FI" sz="1200" err="1">
                <a:solidFill>
                  <a:srgbClr val="0047B6"/>
                </a:solidFill>
                <a:latin typeface="Work Sans" pitchFamily="2" charset="0"/>
              </a:rPr>
              <a:t>which</a:t>
            </a:r>
            <a:r>
              <a:rPr lang="fi-FI" sz="1200">
                <a:solidFill>
                  <a:srgbClr val="0047B6"/>
                </a:solidFill>
                <a:latin typeface="Work Sans" pitchFamily="2" charset="0"/>
              </a:rPr>
              <a:t> data </a:t>
            </a:r>
            <a:r>
              <a:rPr lang="fi-FI" sz="1200" err="1">
                <a:solidFill>
                  <a:srgbClr val="0047B6"/>
                </a:solidFill>
                <a:latin typeface="Work Sans" pitchFamily="2" charset="0"/>
              </a:rPr>
              <a:t>must</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supplied</a:t>
            </a:r>
            <a:r>
              <a:rPr lang="fi-FI" sz="1200">
                <a:solidFill>
                  <a:srgbClr val="0047B6"/>
                </a:solidFill>
                <a:latin typeface="Work Sans" pitchFamily="2" charset="0"/>
              </a:rPr>
              <a:t> and for </a:t>
            </a:r>
            <a:r>
              <a:rPr lang="fi-FI" sz="1200" err="1">
                <a:solidFill>
                  <a:srgbClr val="0047B6"/>
                </a:solidFill>
                <a:latin typeface="Work Sans" pitchFamily="2" charset="0"/>
              </a:rPr>
              <a:t>which</a:t>
            </a:r>
            <a:r>
              <a:rPr lang="fi-FI" sz="1200">
                <a:solidFill>
                  <a:srgbClr val="0047B6"/>
                </a:solidFill>
                <a:latin typeface="Work Sans" pitchFamily="2" charset="0"/>
              </a:rPr>
              <a:t> </a:t>
            </a:r>
            <a:r>
              <a:rPr lang="fi-FI" sz="1200" err="1">
                <a:solidFill>
                  <a:srgbClr val="0047B6"/>
                </a:solidFill>
                <a:latin typeface="Work Sans" pitchFamily="2" charset="0"/>
              </a:rPr>
              <a:t>applications</a:t>
            </a:r>
            <a:r>
              <a:rPr lang="fi-FI" sz="1200">
                <a:solidFill>
                  <a:srgbClr val="0047B6"/>
                </a:solidFill>
                <a:latin typeface="Work Sans" pitchFamily="2" charset="0"/>
              </a:rPr>
              <a:t> and </a:t>
            </a:r>
            <a:r>
              <a:rPr lang="fi-FI" sz="1200" err="1">
                <a:solidFill>
                  <a:srgbClr val="0047B6"/>
                </a:solidFill>
                <a:latin typeface="Work Sans" pitchFamily="2" charset="0"/>
              </a:rPr>
              <a:t>reasoning</a:t>
            </a:r>
            <a:r>
              <a:rPr lang="fi-FI" sz="1200">
                <a:solidFill>
                  <a:srgbClr val="0047B6"/>
                </a:solidFill>
                <a:latin typeface="Work Sans" pitchFamily="2" charset="0"/>
              </a:rPr>
              <a:t> </a:t>
            </a:r>
            <a:r>
              <a:rPr lang="fi-FI" sz="1200" err="1">
                <a:solidFill>
                  <a:srgbClr val="0047B6"/>
                </a:solidFill>
                <a:latin typeface="Work Sans" pitchFamily="2" charset="0"/>
              </a:rPr>
              <a:t>what</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t>
            </a:r>
            <a:r>
              <a:rPr lang="fi-FI" sz="1200" err="1">
                <a:solidFill>
                  <a:srgbClr val="0047B6"/>
                </a:solidFill>
                <a:latin typeface="Work Sans" pitchFamily="2" charset="0"/>
              </a:rPr>
              <a:t>can</a:t>
            </a:r>
            <a:r>
              <a:rPr lang="fi-FI" sz="1200">
                <a:solidFill>
                  <a:srgbClr val="0047B6"/>
                </a:solidFill>
                <a:latin typeface="Work Sans" pitchFamily="2" charset="0"/>
              </a:rPr>
              <a:t>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err="1">
                <a:solidFill>
                  <a:srgbClr val="0047B6"/>
                </a:solidFill>
                <a:latin typeface="Work Sans" pitchFamily="2" charset="0"/>
              </a:rPr>
              <a:t>such</a:t>
            </a:r>
            <a:r>
              <a:rPr lang="fi-FI" sz="1200">
                <a:solidFill>
                  <a:srgbClr val="0047B6"/>
                </a:solidFill>
                <a:latin typeface="Work Sans" pitchFamily="2" charset="0"/>
              </a:rPr>
              <a:t> data for</a:t>
            </a:r>
          </a:p>
          <a:p>
            <a:pPr marL="171450" indent="-171450" algn="ctr">
              <a:buFont typeface="Arial" panose="020B0604020202020204" pitchFamily="34" charset="0"/>
              <a:buChar char="•"/>
            </a:pPr>
            <a:r>
              <a:rPr lang="fi-FI" sz="1200" err="1">
                <a:solidFill>
                  <a:srgbClr val="0047B6"/>
                </a:solidFill>
                <a:latin typeface="Work Sans" pitchFamily="2" charset="0"/>
              </a:rPr>
              <a:t>Agreement</a:t>
            </a:r>
            <a:r>
              <a:rPr lang="fi-FI" sz="1200">
                <a:solidFill>
                  <a:srgbClr val="0047B6"/>
                </a:solidFill>
                <a:latin typeface="Work Sans" pitchFamily="2" charset="0"/>
              </a:rPr>
              <a:t> </a:t>
            </a:r>
            <a:r>
              <a:rPr lang="fi-FI" sz="1200" err="1">
                <a:solidFill>
                  <a:srgbClr val="0047B6"/>
                </a:solidFill>
                <a:latin typeface="Work Sans" pitchFamily="2" charset="0"/>
              </a:rPr>
              <a:t>recommendation</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minimum</a:t>
            </a:r>
            <a:r>
              <a:rPr lang="fi-FI" sz="1200">
                <a:solidFill>
                  <a:srgbClr val="0047B6"/>
                </a:solidFill>
                <a:latin typeface="Work Sans" pitchFamily="2" charset="0"/>
              </a:rPr>
              <a:t> </a:t>
            </a:r>
            <a:r>
              <a:rPr lang="fi-FI" sz="1200" err="1">
                <a:solidFill>
                  <a:srgbClr val="0047B6"/>
                </a:solidFill>
                <a:latin typeface="Work Sans" pitchFamily="2" charset="0"/>
              </a:rPr>
              <a:t>availability</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and </a:t>
            </a:r>
            <a:r>
              <a:rPr lang="fi-FI" sz="1200" err="1">
                <a:solidFill>
                  <a:srgbClr val="0047B6"/>
                </a:solidFill>
                <a:latin typeface="Work Sans" pitchFamily="2" charset="0"/>
              </a:rPr>
              <a:t>duration</a:t>
            </a:r>
            <a:r>
              <a:rPr lang="fi-FI" sz="1200">
                <a:solidFill>
                  <a:srgbClr val="0047B6"/>
                </a:solidFill>
                <a:latin typeface="Work Sans" pitchFamily="2" charset="0"/>
              </a:rPr>
              <a:t> of </a:t>
            </a:r>
            <a:r>
              <a:rPr lang="fi-FI" sz="1200" err="1">
                <a:solidFill>
                  <a:srgbClr val="0047B6"/>
                </a:solidFill>
                <a:latin typeface="Work Sans" pitchFamily="2" charset="0"/>
              </a:rPr>
              <a:t>access</a:t>
            </a:r>
            <a:r>
              <a:rPr lang="fi-FI" sz="1200">
                <a:solidFill>
                  <a:srgbClr val="0047B6"/>
                </a:solidFill>
                <a:latin typeface="Work Sans" pitchFamily="2" charset="0"/>
              </a:rPr>
              <a:t> to </a:t>
            </a:r>
            <a:r>
              <a:rPr lang="fi-FI" sz="1200" err="1">
                <a:solidFill>
                  <a:srgbClr val="0047B6"/>
                </a:solidFill>
                <a:latin typeface="Work Sans" pitchFamily="2" charset="0"/>
              </a:rPr>
              <a:t>the</a:t>
            </a:r>
            <a:r>
              <a:rPr lang="fi-FI" sz="1200">
                <a:solidFill>
                  <a:srgbClr val="0047B6"/>
                </a:solidFill>
                <a:latin typeface="Work Sans" pitchFamily="2" charset="0"/>
              </a:rPr>
              <a:t> data</a:t>
            </a:r>
          </a:p>
          <a:p>
            <a:pPr marL="171450" indent="-171450" algn="ctr">
              <a:buFont typeface="Arial" panose="020B0604020202020204" pitchFamily="34" charset="0"/>
              <a:buChar char="•"/>
            </a:pPr>
            <a:r>
              <a:rPr lang="fi-FI" sz="1200" err="1">
                <a:solidFill>
                  <a:srgbClr val="0047B6"/>
                </a:solidFill>
                <a:latin typeface="Work Sans" pitchFamily="2" charset="0"/>
              </a:rPr>
              <a:t>Stakeholder</a:t>
            </a:r>
            <a:r>
              <a:rPr lang="fi-FI" sz="1200">
                <a:solidFill>
                  <a:srgbClr val="0047B6"/>
                </a:solidFill>
                <a:latin typeface="Work Sans" pitchFamily="2" charset="0"/>
              </a:rPr>
              <a:t> management: </a:t>
            </a:r>
            <a:r>
              <a:rPr lang="fi-FI" sz="1200" err="1">
                <a:solidFill>
                  <a:srgbClr val="0047B6"/>
                </a:solidFill>
                <a:latin typeface="Work Sans" pitchFamily="2" charset="0"/>
              </a:rPr>
              <a:t>sharing</a:t>
            </a:r>
            <a:r>
              <a:rPr lang="fi-FI" sz="1200">
                <a:solidFill>
                  <a:srgbClr val="0047B6"/>
                </a:solidFill>
                <a:latin typeface="Work Sans" pitchFamily="2" charset="0"/>
              </a:rPr>
              <a:t> data </a:t>
            </a:r>
            <a:r>
              <a:rPr lang="fi-FI" sz="1200" err="1">
                <a:solidFill>
                  <a:srgbClr val="0047B6"/>
                </a:solidFill>
                <a:latin typeface="Work Sans" pitchFamily="2" charset="0"/>
              </a:rPr>
              <a:t>with</a:t>
            </a:r>
            <a:r>
              <a:rPr lang="fi-FI" sz="1200">
                <a:solidFill>
                  <a:srgbClr val="0047B6"/>
                </a:solidFill>
                <a:latin typeface="Work Sans" pitchFamily="2" charset="0"/>
              </a:rPr>
              <a:t> service </a:t>
            </a:r>
            <a:r>
              <a:rPr lang="fi-FI" sz="1200" err="1">
                <a:solidFill>
                  <a:srgbClr val="0047B6"/>
                </a:solidFill>
                <a:latin typeface="Work Sans" pitchFamily="2" charset="0"/>
              </a:rPr>
              <a:t>providers</a:t>
            </a:r>
            <a:r>
              <a:rPr lang="fi-FI" sz="1200">
                <a:solidFill>
                  <a:srgbClr val="0047B6"/>
                </a:solidFill>
                <a:latin typeface="Work Sans" pitchFamily="2" charset="0"/>
              </a:rPr>
              <a:t> </a:t>
            </a:r>
            <a:r>
              <a:rPr lang="fi-FI" sz="1200" err="1">
                <a:solidFill>
                  <a:srgbClr val="0047B6"/>
                </a:solidFill>
                <a:latin typeface="Work Sans" pitchFamily="2" charset="0"/>
              </a:rPr>
              <a:t>so</a:t>
            </a:r>
            <a:r>
              <a:rPr lang="fi-FI" sz="1200">
                <a:solidFill>
                  <a:srgbClr val="0047B6"/>
                </a:solidFill>
                <a:latin typeface="Work Sans" pitchFamily="2" charset="0"/>
              </a:rPr>
              <a:t> </a:t>
            </a:r>
            <a:r>
              <a:rPr lang="fi-FI" sz="1200" err="1">
                <a:solidFill>
                  <a:srgbClr val="0047B6"/>
                </a:solidFill>
                <a:latin typeface="Work Sans" pitchFamily="2" charset="0"/>
              </a:rPr>
              <a:t>they</a:t>
            </a:r>
            <a:r>
              <a:rPr lang="fi-FI" sz="1200">
                <a:solidFill>
                  <a:srgbClr val="0047B6"/>
                </a:solidFill>
                <a:latin typeface="Work Sans" pitchFamily="2" charset="0"/>
              </a:rPr>
              <a:t> </a:t>
            </a:r>
            <a:r>
              <a:rPr lang="fi-FI" sz="1200" err="1">
                <a:solidFill>
                  <a:srgbClr val="0047B6"/>
                </a:solidFill>
                <a:latin typeface="Work Sans" pitchFamily="2" charset="0"/>
              </a:rPr>
              <a:t>can</a:t>
            </a:r>
            <a:r>
              <a:rPr lang="fi-FI" sz="1200">
                <a:solidFill>
                  <a:srgbClr val="0047B6"/>
                </a:solidFill>
                <a:latin typeface="Work Sans" pitchFamily="2" charset="0"/>
              </a:rPr>
              <a:t> </a:t>
            </a:r>
            <a:r>
              <a:rPr lang="fi-FI" sz="1200" err="1">
                <a:solidFill>
                  <a:srgbClr val="0047B6"/>
                </a:solidFill>
                <a:latin typeface="Work Sans" pitchFamily="2" charset="0"/>
              </a:rPr>
              <a:t>estimate</a:t>
            </a:r>
            <a:r>
              <a:rPr lang="fi-FI" sz="1200">
                <a:solidFill>
                  <a:srgbClr val="0047B6"/>
                </a:solidFill>
                <a:latin typeface="Work Sans" pitchFamily="2" charset="0"/>
              </a:rPr>
              <a:t> </a:t>
            </a:r>
            <a:r>
              <a:rPr lang="fi-FI" sz="1200" err="1">
                <a:solidFill>
                  <a:srgbClr val="0047B6"/>
                </a:solidFill>
                <a:latin typeface="Work Sans" pitchFamily="2" charset="0"/>
              </a:rPr>
              <a:t>compatibility</a:t>
            </a:r>
            <a:r>
              <a:rPr lang="fi-FI" sz="1200">
                <a:solidFill>
                  <a:srgbClr val="0047B6"/>
                </a:solidFill>
                <a:latin typeface="Work Sans" pitchFamily="2" charset="0"/>
              </a:rPr>
              <a:t> and </a:t>
            </a:r>
            <a:r>
              <a:rPr lang="fi-FI" sz="1200" err="1">
                <a:solidFill>
                  <a:srgbClr val="0047B6"/>
                </a:solidFill>
                <a:latin typeface="Work Sans" pitchFamily="2" charset="0"/>
              </a:rPr>
              <a:t>profitability</a:t>
            </a:r>
            <a:r>
              <a:rPr lang="fi-FI" sz="1200">
                <a:solidFill>
                  <a:srgbClr val="0047B6"/>
                </a:solidFill>
                <a:latin typeface="Work Sans" pitchFamily="2" charset="0"/>
              </a:rPr>
              <a:t> of </a:t>
            </a:r>
            <a:r>
              <a:rPr lang="fi-FI" sz="1200" err="1">
                <a:solidFill>
                  <a:srgbClr val="0047B6"/>
                </a:solidFill>
                <a:latin typeface="Work Sans" pitchFamily="2" charset="0"/>
              </a:rPr>
              <a:t>operation</a:t>
            </a:r>
            <a:endParaRPr lang="fi-FI" sz="1200">
              <a:solidFill>
                <a:srgbClr val="0047B6"/>
              </a:solidFill>
              <a:latin typeface="Work Sans" pitchFamily="2" charset="0"/>
            </a:endParaRPr>
          </a:p>
          <a:p>
            <a:pPr marL="171450" indent="-171450" algn="ctr">
              <a:buFont typeface="Arial" panose="020B0604020202020204" pitchFamily="34" charset="0"/>
              <a:buChar char="•"/>
            </a:pPr>
            <a:r>
              <a:rPr lang="fi-FI" sz="1200" err="1">
                <a:solidFill>
                  <a:srgbClr val="0047B6"/>
                </a:solidFill>
                <a:latin typeface="Work Sans" pitchFamily="2" charset="0"/>
              </a:rPr>
              <a:t>Guidelines</a:t>
            </a:r>
            <a:r>
              <a:rPr lang="fi-FI" sz="1200">
                <a:solidFill>
                  <a:srgbClr val="0047B6"/>
                </a:solidFill>
                <a:latin typeface="Work Sans" pitchFamily="2" charset="0"/>
              </a:rPr>
              <a:t>: for </a:t>
            </a:r>
            <a:r>
              <a:rPr lang="fi-FI" sz="1200" err="1">
                <a:solidFill>
                  <a:srgbClr val="0047B6"/>
                </a:solidFill>
                <a:latin typeface="Work Sans" pitchFamily="2" charset="0"/>
              </a:rPr>
              <a:t>example</a:t>
            </a:r>
            <a:r>
              <a:rPr lang="fi-FI" sz="1200">
                <a:solidFill>
                  <a:srgbClr val="0047B6"/>
                </a:solidFill>
                <a:latin typeface="Work Sans" pitchFamily="2" charset="0"/>
              </a:rPr>
              <a:t>, an </a:t>
            </a:r>
            <a:r>
              <a:rPr lang="fi-FI" sz="1200" err="1">
                <a:solidFill>
                  <a:srgbClr val="0047B6"/>
                </a:solidFill>
                <a:latin typeface="Work Sans" pitchFamily="2" charset="0"/>
              </a:rPr>
              <a:t>oblidation</a:t>
            </a:r>
            <a:r>
              <a:rPr lang="fi-FI" sz="1200">
                <a:solidFill>
                  <a:srgbClr val="0047B6"/>
                </a:solidFill>
                <a:latin typeface="Work Sans" pitchFamily="2" charset="0"/>
              </a:rPr>
              <a:t> to </a:t>
            </a:r>
            <a:r>
              <a:rPr lang="fi-FI" sz="1200" err="1">
                <a:solidFill>
                  <a:srgbClr val="0047B6"/>
                </a:solidFill>
                <a:latin typeface="Work Sans" pitchFamily="2" charset="0"/>
              </a:rPr>
              <a:t>integrate</a:t>
            </a:r>
            <a:r>
              <a:rPr lang="fi-FI" sz="1200">
                <a:solidFill>
                  <a:srgbClr val="0047B6"/>
                </a:solidFill>
                <a:latin typeface="Work Sans" pitchFamily="2" charset="0"/>
              </a:rPr>
              <a:t> to </a:t>
            </a:r>
            <a:r>
              <a:rPr lang="fi-FI" sz="1200" err="1">
                <a:solidFill>
                  <a:srgbClr val="0047B6"/>
                </a:solidFill>
                <a:latin typeface="Work Sans" pitchFamily="2" charset="0"/>
              </a:rPr>
              <a:t>certain</a:t>
            </a:r>
            <a:r>
              <a:rPr lang="fi-FI" sz="1200">
                <a:solidFill>
                  <a:srgbClr val="0047B6"/>
                </a:solidFill>
                <a:latin typeface="Work Sans" pitchFamily="2" charset="0"/>
              </a:rPr>
              <a:t> (</a:t>
            </a:r>
            <a:r>
              <a:rPr lang="fi-FI" sz="1200" err="1">
                <a:solidFill>
                  <a:srgbClr val="0047B6"/>
                </a:solidFill>
                <a:latin typeface="Work Sans" pitchFamily="2" charset="0"/>
              </a:rPr>
              <a:t>MaaS</a:t>
            </a:r>
            <a:r>
              <a:rPr lang="fi-FI" sz="1200">
                <a:solidFill>
                  <a:srgbClr val="0047B6"/>
                </a:solidFill>
                <a:latin typeface="Work Sans" pitchFamily="2" charset="0"/>
              </a:rPr>
              <a:t>) </a:t>
            </a:r>
            <a:r>
              <a:rPr lang="fi-FI" sz="1200" err="1">
                <a:solidFill>
                  <a:srgbClr val="0047B6"/>
                </a:solidFill>
                <a:latin typeface="Work Sans" pitchFamily="2" charset="0"/>
              </a:rPr>
              <a:t>platforms</a:t>
            </a:r>
            <a:endParaRPr lang="fi-FI" sz="1200">
              <a:solidFill>
                <a:srgbClr val="0047B6"/>
              </a:solidFill>
              <a:latin typeface="Work Sans" pitchFamily="2" charset="0"/>
            </a:endParaRPr>
          </a:p>
          <a:p>
            <a:pPr marL="171450" indent="-171450" algn="ctr">
              <a:buFont typeface="Arial" panose="020B0604020202020204" pitchFamily="34" charset="0"/>
              <a:buChar char="•"/>
            </a:pPr>
            <a:r>
              <a:rPr lang="fi-FI" sz="1200" err="1">
                <a:solidFill>
                  <a:srgbClr val="0047B6"/>
                </a:solidFill>
                <a:latin typeface="Work Sans" pitchFamily="2" charset="0"/>
              </a:rPr>
              <a:t>Study</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option to </a:t>
            </a:r>
            <a:r>
              <a:rPr lang="fi-FI" sz="1200" err="1">
                <a:solidFill>
                  <a:srgbClr val="0047B6"/>
                </a:solidFill>
                <a:latin typeface="Work Sans" pitchFamily="2" charset="0"/>
              </a:rPr>
              <a:t>externalize</a:t>
            </a:r>
            <a:r>
              <a:rPr lang="fi-FI" sz="1200">
                <a:solidFill>
                  <a:srgbClr val="0047B6"/>
                </a:solidFill>
                <a:latin typeface="Work Sans" pitchFamily="2" charset="0"/>
              </a:rPr>
              <a:t> open data </a:t>
            </a:r>
            <a:r>
              <a:rPr lang="fi-FI" sz="1200" err="1">
                <a:solidFill>
                  <a:srgbClr val="0047B6"/>
                </a:solidFill>
                <a:latin typeface="Work Sans" pitchFamily="2" charset="0"/>
              </a:rPr>
              <a:t>sharing</a:t>
            </a:r>
            <a:r>
              <a:rPr lang="fi-FI" sz="1200">
                <a:solidFill>
                  <a:srgbClr val="0047B6"/>
                </a:solidFill>
                <a:latin typeface="Work Sans" pitchFamily="2" charset="0"/>
              </a:rPr>
              <a:t> (as City of Turku </a:t>
            </a:r>
            <a:r>
              <a:rPr lang="fi-FI" sz="1200" err="1">
                <a:solidFill>
                  <a:srgbClr val="0047B6"/>
                </a:solidFill>
                <a:latin typeface="Work Sans" pitchFamily="2" charset="0"/>
              </a:rPr>
              <a:t>has</a:t>
            </a:r>
            <a:r>
              <a:rPr lang="fi-FI" sz="1200">
                <a:solidFill>
                  <a:srgbClr val="0047B6"/>
                </a:solidFill>
                <a:latin typeface="Work Sans" pitchFamily="2" charset="0"/>
              </a:rPr>
              <a:t> </a:t>
            </a:r>
            <a:r>
              <a:rPr lang="fi-FI" sz="1200" err="1">
                <a:solidFill>
                  <a:srgbClr val="0047B6"/>
                </a:solidFill>
                <a:latin typeface="Work Sans" pitchFamily="2" charset="0"/>
              </a:rPr>
              <a:t>done</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Turku City Data)</a:t>
            </a:r>
          </a:p>
          <a:p>
            <a:pPr marL="171450" indent="-171450" algn="ctr">
              <a:buFont typeface="Arial" panose="020B0604020202020204" pitchFamily="34" charset="0"/>
              <a:buChar char="•"/>
            </a:pPr>
            <a:r>
              <a:rPr lang="fi-FI" sz="1200" err="1">
                <a:solidFill>
                  <a:srgbClr val="0047B6"/>
                </a:solidFill>
                <a:latin typeface="Work Sans" pitchFamily="2" charset="0"/>
              </a:rPr>
              <a:t>Change</a:t>
            </a:r>
            <a:r>
              <a:rPr lang="fi-FI" sz="1200">
                <a:solidFill>
                  <a:srgbClr val="0047B6"/>
                </a:solidFill>
                <a:latin typeface="Work Sans" pitchFamily="2" charset="0"/>
              </a:rPr>
              <a:t> management</a:t>
            </a:r>
          </a:p>
        </p:txBody>
      </p:sp>
      <p:grpSp>
        <p:nvGrpSpPr>
          <p:cNvPr id="45" name="Group 44">
            <a:extLst>
              <a:ext uri="{FF2B5EF4-FFF2-40B4-BE49-F238E27FC236}">
                <a16:creationId xmlns:a16="http://schemas.microsoft.com/office/drawing/2014/main" id="{BC8492E8-86AA-4316-BB7B-25A0388CFF43}"/>
              </a:ext>
            </a:extLst>
          </p:cNvPr>
          <p:cNvGrpSpPr/>
          <p:nvPr/>
        </p:nvGrpSpPr>
        <p:grpSpPr>
          <a:xfrm>
            <a:off x="249531" y="7779834"/>
            <a:ext cx="3047624" cy="3083202"/>
            <a:chOff x="249531" y="1701681"/>
            <a:chExt cx="3370532" cy="3409880"/>
          </a:xfrm>
        </p:grpSpPr>
        <p:sp>
          <p:nvSpPr>
            <p:cNvPr id="46" name="Suorakulmio: Pyöristetyt kulmat 4">
              <a:extLst>
                <a:ext uri="{FF2B5EF4-FFF2-40B4-BE49-F238E27FC236}">
                  <a16:creationId xmlns:a16="http://schemas.microsoft.com/office/drawing/2014/main" id="{95DDF9CD-4FC1-4AE1-A72B-6E0B025687AE}"/>
                </a:ext>
              </a:extLst>
            </p:cNvPr>
            <p:cNvSpPr/>
            <p:nvPr/>
          </p:nvSpPr>
          <p:spPr>
            <a:xfrm>
              <a:off x="249531" y="1701681"/>
              <a:ext cx="3370532" cy="3409880"/>
            </a:xfrm>
            <a:prstGeom prst="roundRect">
              <a:avLst/>
            </a:prstGeom>
            <a:solidFill>
              <a:srgbClr val="004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7" name="TextBox 46">
              <a:extLst>
                <a:ext uri="{FF2B5EF4-FFF2-40B4-BE49-F238E27FC236}">
                  <a16:creationId xmlns:a16="http://schemas.microsoft.com/office/drawing/2014/main" id="{4BAC6001-16F6-4EAC-93E9-64CD8756399A}"/>
                </a:ext>
              </a:extLst>
            </p:cNvPr>
            <p:cNvSpPr txBox="1"/>
            <p:nvPr/>
          </p:nvSpPr>
          <p:spPr>
            <a:xfrm>
              <a:off x="488863" y="29646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Lato Black"/>
                  <a:ea typeface="Lato Black"/>
                  <a:cs typeface="Lato Black"/>
                </a:rPr>
                <a:t>CITY OF ESPOO</a:t>
              </a:r>
            </a:p>
          </p:txBody>
        </p:sp>
        <p:sp>
          <p:nvSpPr>
            <p:cNvPr id="48" name="TextBox 47">
              <a:extLst>
                <a:ext uri="{FF2B5EF4-FFF2-40B4-BE49-F238E27FC236}">
                  <a16:creationId xmlns:a16="http://schemas.microsoft.com/office/drawing/2014/main" id="{B3E51037-DD4E-48C5-9D15-61A6548F9E8E}"/>
                </a:ext>
              </a:extLst>
            </p:cNvPr>
            <p:cNvSpPr txBox="1"/>
            <p:nvPr/>
          </p:nvSpPr>
          <p:spPr>
            <a:xfrm>
              <a:off x="430039" y="3371613"/>
              <a:ext cx="24613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Work Sans Light"/>
                </a:rPr>
                <a:t>Enables the open data sharing with clear guidelines</a:t>
              </a:r>
              <a:endParaRPr lang="en-US">
                <a:solidFill>
                  <a:schemeClr val="bg1"/>
                </a:solidFill>
                <a:latin typeface="Work Sans Light"/>
                <a:cs typeface="Calibri" panose="020F0502020204030204"/>
              </a:endParaRPr>
            </a:p>
          </p:txBody>
        </p:sp>
        <p:sp>
          <p:nvSpPr>
            <p:cNvPr id="49" name="TextBox 48">
              <a:extLst>
                <a:ext uri="{FF2B5EF4-FFF2-40B4-BE49-F238E27FC236}">
                  <a16:creationId xmlns:a16="http://schemas.microsoft.com/office/drawing/2014/main" id="{7C8EC955-7A87-4DB6-BD9D-35898D637603}"/>
                </a:ext>
              </a:extLst>
            </p:cNvPr>
            <p:cNvSpPr txBox="1"/>
            <p:nvPr/>
          </p:nvSpPr>
          <p:spPr>
            <a:xfrm>
              <a:off x="457540" y="453043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Lato Black"/>
                  <a:ea typeface="Lato Black"/>
                  <a:cs typeface="Lato Black"/>
                </a:rPr>
                <a:t>ENABLER</a:t>
              </a:r>
            </a:p>
          </p:txBody>
        </p:sp>
        <p:pic>
          <p:nvPicPr>
            <p:cNvPr id="50" name="Picture 49">
              <a:extLst>
                <a:ext uri="{FF2B5EF4-FFF2-40B4-BE49-F238E27FC236}">
                  <a16:creationId xmlns:a16="http://schemas.microsoft.com/office/drawing/2014/main" id="{5F85D883-8485-4A57-9AB4-7509E4F5EACA}"/>
                </a:ext>
              </a:extLst>
            </p:cNvPr>
            <p:cNvPicPr>
              <a:picLocks noChangeAspect="1"/>
            </p:cNvPicPr>
            <p:nvPr/>
          </p:nvPicPr>
          <p:blipFill>
            <a:blip r:embed="rId5"/>
            <a:stretch>
              <a:fillRect/>
            </a:stretch>
          </p:blipFill>
          <p:spPr>
            <a:xfrm>
              <a:off x="647401" y="1723143"/>
              <a:ext cx="1874389" cy="1241479"/>
            </a:xfrm>
            <a:prstGeom prst="rect">
              <a:avLst/>
            </a:prstGeom>
          </p:spPr>
        </p:pic>
        <p:cxnSp>
          <p:nvCxnSpPr>
            <p:cNvPr id="51" name="Straight Connector 50">
              <a:extLst>
                <a:ext uri="{FF2B5EF4-FFF2-40B4-BE49-F238E27FC236}">
                  <a16:creationId xmlns:a16="http://schemas.microsoft.com/office/drawing/2014/main" id="{CD5189C9-4474-40DE-AA9A-D11448A6DCE4}"/>
                </a:ext>
              </a:extLst>
            </p:cNvPr>
            <p:cNvCxnSpPr/>
            <p:nvPr/>
          </p:nvCxnSpPr>
          <p:spPr>
            <a:xfrm>
              <a:off x="457540" y="4401654"/>
              <a:ext cx="298421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9EF500D9-A567-4053-90B2-792AD62E1ECC}"/>
              </a:ext>
            </a:extLst>
          </p:cNvPr>
          <p:cNvGrpSpPr/>
          <p:nvPr/>
        </p:nvGrpSpPr>
        <p:grpSpPr>
          <a:xfrm>
            <a:off x="4050067" y="7619611"/>
            <a:ext cx="3190154" cy="2846967"/>
            <a:chOff x="4050067" y="408504"/>
            <a:chExt cx="3528164" cy="3148615"/>
          </a:xfrm>
        </p:grpSpPr>
        <p:sp>
          <p:nvSpPr>
            <p:cNvPr id="60" name="Suorakulmio: Pyöristetyt kulmat 6">
              <a:extLst>
                <a:ext uri="{FF2B5EF4-FFF2-40B4-BE49-F238E27FC236}">
                  <a16:creationId xmlns:a16="http://schemas.microsoft.com/office/drawing/2014/main" id="{DA22BD4A-A684-4F9D-9BCE-6971413C6BAB}"/>
                </a:ext>
              </a:extLst>
            </p:cNvPr>
            <p:cNvSpPr/>
            <p:nvPr/>
          </p:nvSpPr>
          <p:spPr>
            <a:xfrm>
              <a:off x="4050067" y="461506"/>
              <a:ext cx="3528164" cy="3095613"/>
            </a:xfrm>
            <a:prstGeom prst="roundRect">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1" name="TextBox 60">
              <a:extLst>
                <a:ext uri="{FF2B5EF4-FFF2-40B4-BE49-F238E27FC236}">
                  <a16:creationId xmlns:a16="http://schemas.microsoft.com/office/drawing/2014/main" id="{6E365F6D-243F-404D-93AA-9548EDA7640D}"/>
                </a:ext>
              </a:extLst>
            </p:cNvPr>
            <p:cNvSpPr txBox="1"/>
            <p:nvPr/>
          </p:nvSpPr>
          <p:spPr>
            <a:xfrm>
              <a:off x="4183404" y="13856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Lato Black"/>
                  <a:ea typeface="Lato Black"/>
                  <a:cs typeface="Lato Black"/>
                </a:rPr>
                <a:t>FINTRAFFIC</a:t>
              </a:r>
            </a:p>
          </p:txBody>
        </p:sp>
        <p:sp>
          <p:nvSpPr>
            <p:cNvPr id="62" name="TextBox 61">
              <a:extLst>
                <a:ext uri="{FF2B5EF4-FFF2-40B4-BE49-F238E27FC236}">
                  <a16:creationId xmlns:a16="http://schemas.microsoft.com/office/drawing/2014/main" id="{C60C829C-E067-44B9-A1C4-A800D8E3858F}"/>
                </a:ext>
              </a:extLst>
            </p:cNvPr>
            <p:cNvSpPr txBox="1"/>
            <p:nvPr/>
          </p:nvSpPr>
          <p:spPr>
            <a:xfrm>
              <a:off x="4183404" y="1646121"/>
              <a:ext cx="3313315"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Work Sans Light"/>
                  <a:cs typeface="Calibri"/>
                </a:rPr>
                <a:t>Provides a national platform for traffic data and would be able to enrich the content with the data Espoo shares.</a:t>
              </a:r>
              <a:endParaRPr lang="en-US" sz="1600">
                <a:latin typeface="Work Sans Light"/>
              </a:endParaRPr>
            </a:p>
            <a:p>
              <a:endParaRPr lang="en-US"/>
            </a:p>
          </p:txBody>
        </p:sp>
        <p:pic>
          <p:nvPicPr>
            <p:cNvPr id="63" name="Picture 8" descr="Fintraffic ANS - Implementing Partners - SESAR Deployment Manager | SESAR DM">
              <a:extLst>
                <a:ext uri="{FF2B5EF4-FFF2-40B4-BE49-F238E27FC236}">
                  <a16:creationId xmlns:a16="http://schemas.microsoft.com/office/drawing/2014/main" id="{3F3F33D6-CDD3-488B-9072-40125BEB2C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406" y="408504"/>
              <a:ext cx="1059329" cy="1059329"/>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F3EA832A-49CD-4BEC-8E85-0CF3797C12B8}"/>
                </a:ext>
              </a:extLst>
            </p:cNvPr>
            <p:cNvSpPr txBox="1"/>
            <p:nvPr/>
          </p:nvSpPr>
          <p:spPr>
            <a:xfrm>
              <a:off x="4227547" y="28940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91C3B"/>
                  </a:solidFill>
                  <a:latin typeface="Lato Black"/>
                  <a:ea typeface="Lato Black"/>
                  <a:cs typeface="Lato Black"/>
                </a:rPr>
                <a:t>PARTNER</a:t>
              </a:r>
            </a:p>
          </p:txBody>
        </p:sp>
        <p:cxnSp>
          <p:nvCxnSpPr>
            <p:cNvPr id="65" name="Straight Connector 64">
              <a:extLst>
                <a:ext uri="{FF2B5EF4-FFF2-40B4-BE49-F238E27FC236}">
                  <a16:creationId xmlns:a16="http://schemas.microsoft.com/office/drawing/2014/main" id="{43E6E9F3-4C29-4DCF-B4F3-C4EBF0A33EE9}"/>
                </a:ext>
              </a:extLst>
            </p:cNvPr>
            <p:cNvCxnSpPr/>
            <p:nvPr/>
          </p:nvCxnSpPr>
          <p:spPr>
            <a:xfrm>
              <a:off x="4254782" y="2830989"/>
              <a:ext cx="2984218" cy="0"/>
            </a:xfrm>
            <a:prstGeom prst="line">
              <a:avLst/>
            </a:prstGeom>
            <a:ln w="28575">
              <a:solidFill>
                <a:srgbClr val="014B30"/>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4F2F5B6C-C528-4FE8-9A01-8851DABB5447}"/>
              </a:ext>
            </a:extLst>
          </p:cNvPr>
          <p:cNvGrpSpPr/>
          <p:nvPr/>
        </p:nvGrpSpPr>
        <p:grpSpPr>
          <a:xfrm>
            <a:off x="7947186" y="7671892"/>
            <a:ext cx="3290309" cy="2840166"/>
            <a:chOff x="7947186" y="444460"/>
            <a:chExt cx="3638931" cy="3141093"/>
          </a:xfrm>
        </p:grpSpPr>
        <p:sp>
          <p:nvSpPr>
            <p:cNvPr id="67" name="Suorakulmio: Pyöristetyt kulmat 5">
              <a:extLst>
                <a:ext uri="{FF2B5EF4-FFF2-40B4-BE49-F238E27FC236}">
                  <a16:creationId xmlns:a16="http://schemas.microsoft.com/office/drawing/2014/main" id="{CF46336E-CEEC-477C-BD45-4FB083392257}"/>
                </a:ext>
              </a:extLst>
            </p:cNvPr>
            <p:cNvSpPr/>
            <p:nvPr/>
          </p:nvSpPr>
          <p:spPr>
            <a:xfrm>
              <a:off x="7947186" y="444460"/>
              <a:ext cx="3528163" cy="3141093"/>
            </a:xfrm>
            <a:prstGeom prst="roundRect">
              <a:avLst/>
            </a:prstGeom>
            <a:solidFill>
              <a:srgbClr val="FFC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8" name="TextBox 67">
              <a:extLst>
                <a:ext uri="{FF2B5EF4-FFF2-40B4-BE49-F238E27FC236}">
                  <a16:creationId xmlns:a16="http://schemas.microsoft.com/office/drawing/2014/main" id="{1686F153-C95A-4E9C-A8C7-1D04C2B00726}"/>
                </a:ext>
              </a:extLst>
            </p:cNvPr>
            <p:cNvSpPr txBox="1"/>
            <p:nvPr/>
          </p:nvSpPr>
          <p:spPr>
            <a:xfrm>
              <a:off x="8185301" y="1370466"/>
              <a:ext cx="3400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Lato Black"/>
                  <a:ea typeface="Lato Black"/>
                  <a:cs typeface="Lato Black"/>
                </a:rPr>
                <a:t>HSL</a:t>
              </a:r>
            </a:p>
          </p:txBody>
        </p:sp>
        <p:sp>
          <p:nvSpPr>
            <p:cNvPr id="69" name="TextBox 68">
              <a:extLst>
                <a:ext uri="{FF2B5EF4-FFF2-40B4-BE49-F238E27FC236}">
                  <a16:creationId xmlns:a16="http://schemas.microsoft.com/office/drawing/2014/main" id="{BB6AB3DC-6398-4164-AE9A-0A9B00830CAB}"/>
                </a:ext>
              </a:extLst>
            </p:cNvPr>
            <p:cNvSpPr txBox="1"/>
            <p:nvPr/>
          </p:nvSpPr>
          <p:spPr>
            <a:xfrm>
              <a:off x="8181607" y="1701681"/>
              <a:ext cx="3267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Work Sans Light"/>
                  <a:cs typeface="Calibri"/>
                </a:rPr>
                <a:t>Provides safer and well-optimized public transportation, supported with open data</a:t>
              </a:r>
            </a:p>
          </p:txBody>
        </p:sp>
        <p:pic>
          <p:nvPicPr>
            <p:cNvPr id="70" name="Picture 4">
              <a:extLst>
                <a:ext uri="{FF2B5EF4-FFF2-40B4-BE49-F238E27FC236}">
                  <a16:creationId xmlns:a16="http://schemas.microsoft.com/office/drawing/2014/main" id="{02DD1282-520E-48F8-B5C7-D5FA0C961B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3901" y="662734"/>
              <a:ext cx="1688566" cy="630574"/>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811CCB78-C56C-4DEB-AAD8-18873749AD5A}"/>
                </a:ext>
              </a:extLst>
            </p:cNvPr>
            <p:cNvSpPr txBox="1"/>
            <p:nvPr/>
          </p:nvSpPr>
          <p:spPr>
            <a:xfrm>
              <a:off x="8276584" y="28467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91C3B"/>
                  </a:solidFill>
                  <a:latin typeface="Lato Black"/>
                  <a:ea typeface="Lato Black"/>
                  <a:cs typeface="Lato Black"/>
                </a:rPr>
                <a:t>END-USER</a:t>
              </a:r>
            </a:p>
          </p:txBody>
        </p:sp>
        <p:cxnSp>
          <p:nvCxnSpPr>
            <p:cNvPr id="72" name="Straight Connector 71">
              <a:extLst>
                <a:ext uri="{FF2B5EF4-FFF2-40B4-BE49-F238E27FC236}">
                  <a16:creationId xmlns:a16="http://schemas.microsoft.com/office/drawing/2014/main" id="{74A7D95F-524E-43A8-956A-5FBAFCF94C22}"/>
                </a:ext>
              </a:extLst>
            </p:cNvPr>
            <p:cNvCxnSpPr/>
            <p:nvPr/>
          </p:nvCxnSpPr>
          <p:spPr>
            <a:xfrm>
              <a:off x="8276584" y="2830989"/>
              <a:ext cx="2984218" cy="0"/>
            </a:xfrm>
            <a:prstGeom prst="line">
              <a:avLst/>
            </a:prstGeom>
            <a:ln w="28575">
              <a:solidFill>
                <a:srgbClr val="014B30"/>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905DFA81-CC71-4CDB-ABC2-6AD0B5C83504}"/>
              </a:ext>
            </a:extLst>
          </p:cNvPr>
          <p:cNvGrpSpPr/>
          <p:nvPr/>
        </p:nvGrpSpPr>
        <p:grpSpPr>
          <a:xfrm>
            <a:off x="7983885" y="11490733"/>
            <a:ext cx="3123785" cy="2645662"/>
            <a:chOff x="7983885" y="3652372"/>
            <a:chExt cx="3454763" cy="2925981"/>
          </a:xfrm>
        </p:grpSpPr>
        <p:sp>
          <p:nvSpPr>
            <p:cNvPr id="74" name="Suorakulmio: Pyöristetyt kulmat 8">
              <a:extLst>
                <a:ext uri="{FF2B5EF4-FFF2-40B4-BE49-F238E27FC236}">
                  <a16:creationId xmlns:a16="http://schemas.microsoft.com/office/drawing/2014/main" id="{901F107D-5599-41E7-ABB2-6D8CC5F71164}"/>
                </a:ext>
              </a:extLst>
            </p:cNvPr>
            <p:cNvSpPr/>
            <p:nvPr/>
          </p:nvSpPr>
          <p:spPr>
            <a:xfrm>
              <a:off x="7983885" y="3661264"/>
              <a:ext cx="3454763" cy="2917089"/>
            </a:xfrm>
            <a:prstGeom prst="roundRect">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fi-FI">
                <a:latin typeface="Work Sans Light"/>
                <a:cs typeface="Calibri"/>
              </a:endParaRPr>
            </a:p>
          </p:txBody>
        </p:sp>
        <p:sp>
          <p:nvSpPr>
            <p:cNvPr id="75" name="TextBox 16">
              <a:extLst>
                <a:ext uri="{FF2B5EF4-FFF2-40B4-BE49-F238E27FC236}">
                  <a16:creationId xmlns:a16="http://schemas.microsoft.com/office/drawing/2014/main" id="{B79D0282-58DD-4D22-B6DF-11CC7F4B7186}"/>
                </a:ext>
              </a:extLst>
            </p:cNvPr>
            <p:cNvSpPr txBox="1"/>
            <p:nvPr/>
          </p:nvSpPr>
          <p:spPr>
            <a:xfrm>
              <a:off x="8181607" y="43991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Lato Black"/>
                  <a:ea typeface="Lato Black"/>
                  <a:cs typeface="Calibri"/>
                </a:rPr>
                <a:t>MUNICIPALITIES</a:t>
              </a:r>
            </a:p>
          </p:txBody>
        </p:sp>
        <p:pic>
          <p:nvPicPr>
            <p:cNvPr id="76" name="Graphic 75" descr="City with solid fill">
              <a:extLst>
                <a:ext uri="{FF2B5EF4-FFF2-40B4-BE49-F238E27FC236}">
                  <a16:creationId xmlns:a16="http://schemas.microsoft.com/office/drawing/2014/main" id="{C34C3071-7250-4269-918B-F6B0FF885D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54066" y="3652372"/>
              <a:ext cx="914400" cy="914400"/>
            </a:xfrm>
            <a:prstGeom prst="rect">
              <a:avLst/>
            </a:prstGeom>
          </p:spPr>
        </p:pic>
        <p:sp>
          <p:nvSpPr>
            <p:cNvPr id="77" name="TextBox 76">
              <a:extLst>
                <a:ext uri="{FF2B5EF4-FFF2-40B4-BE49-F238E27FC236}">
                  <a16:creationId xmlns:a16="http://schemas.microsoft.com/office/drawing/2014/main" id="{6D8D3E9B-45A2-437B-AC9B-BBEB0B23A522}"/>
                </a:ext>
              </a:extLst>
            </p:cNvPr>
            <p:cNvSpPr txBox="1"/>
            <p:nvPr/>
          </p:nvSpPr>
          <p:spPr>
            <a:xfrm>
              <a:off x="8128074" y="60871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Lato Black"/>
                  <a:ea typeface="Lato Black"/>
                  <a:cs typeface="Lato Black"/>
                </a:rPr>
                <a:t>CO-CREATOR</a:t>
              </a:r>
            </a:p>
          </p:txBody>
        </p:sp>
        <p:sp>
          <p:nvSpPr>
            <p:cNvPr id="78" name="TextBox 77">
              <a:extLst>
                <a:ext uri="{FF2B5EF4-FFF2-40B4-BE49-F238E27FC236}">
                  <a16:creationId xmlns:a16="http://schemas.microsoft.com/office/drawing/2014/main" id="{EF448508-7C2C-461C-A082-044D0C7F778C}"/>
                </a:ext>
              </a:extLst>
            </p:cNvPr>
            <p:cNvSpPr txBox="1"/>
            <p:nvPr/>
          </p:nvSpPr>
          <p:spPr>
            <a:xfrm>
              <a:off x="8128074" y="4702445"/>
              <a:ext cx="316638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latin typeface="Work Sans Light"/>
                </a:rPr>
                <a:t>With collaboration &amp; co-creation easiness of use and well-standardized future.</a:t>
              </a:r>
              <a:endParaRPr lang="en-US" sz="1600">
                <a:solidFill>
                  <a:schemeClr val="bg1"/>
                </a:solidFill>
                <a:latin typeface="Work Sans Light"/>
                <a:cs typeface="Calibri" panose="020F0502020204030204"/>
              </a:endParaRPr>
            </a:p>
          </p:txBody>
        </p:sp>
        <p:cxnSp>
          <p:nvCxnSpPr>
            <p:cNvPr id="79" name="Straight Connector 78">
              <a:extLst>
                <a:ext uri="{FF2B5EF4-FFF2-40B4-BE49-F238E27FC236}">
                  <a16:creationId xmlns:a16="http://schemas.microsoft.com/office/drawing/2014/main" id="{02A2D5C6-D45A-45F6-B7A5-CA7BD8D5F591}"/>
                </a:ext>
              </a:extLst>
            </p:cNvPr>
            <p:cNvCxnSpPr/>
            <p:nvPr/>
          </p:nvCxnSpPr>
          <p:spPr>
            <a:xfrm>
              <a:off x="8128074" y="5995432"/>
              <a:ext cx="298421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0755FE6D-4FF3-46BF-A42C-A748759EEE02}"/>
              </a:ext>
            </a:extLst>
          </p:cNvPr>
          <p:cNvGrpSpPr/>
          <p:nvPr/>
        </p:nvGrpSpPr>
        <p:grpSpPr>
          <a:xfrm>
            <a:off x="4048000" y="11429661"/>
            <a:ext cx="3229854" cy="2661253"/>
            <a:chOff x="4047999" y="3635129"/>
            <a:chExt cx="3572071" cy="2943224"/>
          </a:xfrm>
        </p:grpSpPr>
        <p:sp>
          <p:nvSpPr>
            <p:cNvPr id="87" name="Suorakulmio: Pyöristetyt kulmat 7">
              <a:extLst>
                <a:ext uri="{FF2B5EF4-FFF2-40B4-BE49-F238E27FC236}">
                  <a16:creationId xmlns:a16="http://schemas.microsoft.com/office/drawing/2014/main" id="{D9D47B09-0386-4D98-BE3E-C3DB04777EFD}"/>
                </a:ext>
              </a:extLst>
            </p:cNvPr>
            <p:cNvSpPr/>
            <p:nvPr/>
          </p:nvSpPr>
          <p:spPr>
            <a:xfrm>
              <a:off x="4047999" y="3635129"/>
              <a:ext cx="3572071" cy="2943224"/>
            </a:xfrm>
            <a:prstGeom prst="roundRect">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8" name="TextBox 87">
              <a:extLst>
                <a:ext uri="{FF2B5EF4-FFF2-40B4-BE49-F238E27FC236}">
                  <a16:creationId xmlns:a16="http://schemas.microsoft.com/office/drawing/2014/main" id="{18DC9275-CE69-4277-8BCF-674D6D1BE2A7}"/>
                </a:ext>
              </a:extLst>
            </p:cNvPr>
            <p:cNvSpPr txBox="1"/>
            <p:nvPr/>
          </p:nvSpPr>
          <p:spPr>
            <a:xfrm>
              <a:off x="4254782" y="4333113"/>
              <a:ext cx="2806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latin typeface="Lato Black"/>
                  <a:ea typeface="Lato"/>
                  <a:cs typeface="Lato"/>
                </a:rPr>
                <a:t>MaaS</a:t>
              </a:r>
              <a:r>
                <a:rPr lang="en-US" b="1">
                  <a:latin typeface="Lato Black"/>
                  <a:ea typeface="Lato"/>
                  <a:cs typeface="Lato"/>
                </a:rPr>
                <a:t> GLOBAL/WHIM</a:t>
              </a:r>
            </a:p>
          </p:txBody>
        </p:sp>
        <p:sp>
          <p:nvSpPr>
            <p:cNvPr id="89" name="TextBox 88">
              <a:extLst>
                <a:ext uri="{FF2B5EF4-FFF2-40B4-BE49-F238E27FC236}">
                  <a16:creationId xmlns:a16="http://schemas.microsoft.com/office/drawing/2014/main" id="{873454B8-2AC2-4860-84CB-9855799278A4}"/>
                </a:ext>
              </a:extLst>
            </p:cNvPr>
            <p:cNvSpPr txBox="1"/>
            <p:nvPr/>
          </p:nvSpPr>
          <p:spPr>
            <a:xfrm>
              <a:off x="4227547" y="4685119"/>
              <a:ext cx="317201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Work Sans Light"/>
                  <a:cs typeface="Calibri" panose="020F0502020204030204"/>
                </a:rPr>
                <a:t>With more clear guidelines and structure within the field, service providers have a strong base for growth &amp; future innovations.</a:t>
              </a:r>
            </a:p>
          </p:txBody>
        </p:sp>
        <p:pic>
          <p:nvPicPr>
            <p:cNvPr id="90" name="Picture 10" descr="MAAS GLOBAL ANNOUNCES ADDITIONAL €11 MILLION FINANCING - Whim Helsinki">
              <a:extLst>
                <a:ext uri="{FF2B5EF4-FFF2-40B4-BE49-F238E27FC236}">
                  <a16:creationId xmlns:a16="http://schemas.microsoft.com/office/drawing/2014/main" id="{5F3C8454-CDE2-46A4-9CCB-83902E5574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8293" y="3794457"/>
              <a:ext cx="2351481" cy="759244"/>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B1D2EA5F-C071-4874-A589-77C396A3D5E0}"/>
                </a:ext>
              </a:extLst>
            </p:cNvPr>
            <p:cNvSpPr txBox="1"/>
            <p:nvPr/>
          </p:nvSpPr>
          <p:spPr>
            <a:xfrm>
              <a:off x="4274132" y="60865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91C3B"/>
                  </a:solidFill>
                  <a:latin typeface="Lato Black"/>
                  <a:ea typeface="Lato Black"/>
                  <a:cs typeface="Lato Black"/>
                </a:rPr>
                <a:t>SERVICE PROVIDER</a:t>
              </a:r>
            </a:p>
          </p:txBody>
        </p:sp>
        <p:cxnSp>
          <p:nvCxnSpPr>
            <p:cNvPr id="92" name="Straight Connector 91">
              <a:extLst>
                <a:ext uri="{FF2B5EF4-FFF2-40B4-BE49-F238E27FC236}">
                  <a16:creationId xmlns:a16="http://schemas.microsoft.com/office/drawing/2014/main" id="{98B82412-587D-4666-B0AC-5E0C4D885114}"/>
                </a:ext>
              </a:extLst>
            </p:cNvPr>
            <p:cNvCxnSpPr/>
            <p:nvPr/>
          </p:nvCxnSpPr>
          <p:spPr>
            <a:xfrm>
              <a:off x="4341924" y="6131022"/>
              <a:ext cx="2984218" cy="0"/>
            </a:xfrm>
            <a:prstGeom prst="line">
              <a:avLst/>
            </a:prstGeom>
            <a:ln w="28575">
              <a:solidFill>
                <a:srgbClr val="014B30"/>
              </a:solidFill>
            </a:ln>
          </p:spPr>
          <p:style>
            <a:lnRef idx="1">
              <a:schemeClr val="accent1"/>
            </a:lnRef>
            <a:fillRef idx="0">
              <a:schemeClr val="accent1"/>
            </a:fillRef>
            <a:effectRef idx="0">
              <a:schemeClr val="accent1"/>
            </a:effectRef>
            <a:fontRef idx="minor">
              <a:schemeClr val="tx1"/>
            </a:fontRef>
          </p:style>
        </p:cxnSp>
      </p:grpSp>
      <p:sp>
        <p:nvSpPr>
          <p:cNvPr id="93" name="Arrow: Left-Right 92">
            <a:extLst>
              <a:ext uri="{FF2B5EF4-FFF2-40B4-BE49-F238E27FC236}">
                <a16:creationId xmlns:a16="http://schemas.microsoft.com/office/drawing/2014/main" id="{D24B945F-B1B2-4E65-B3B7-7AC837176273}"/>
              </a:ext>
            </a:extLst>
          </p:cNvPr>
          <p:cNvSpPr/>
          <p:nvPr/>
        </p:nvSpPr>
        <p:spPr>
          <a:xfrm>
            <a:off x="3209231" y="-3936104"/>
            <a:ext cx="6727477" cy="1119676"/>
          </a:xfrm>
          <a:prstGeom prst="leftRightArrow">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a:t>OPEN DATA</a:t>
            </a:r>
          </a:p>
        </p:txBody>
      </p:sp>
      <p:sp>
        <p:nvSpPr>
          <p:cNvPr id="6" name="TextBox 5">
            <a:extLst>
              <a:ext uri="{FF2B5EF4-FFF2-40B4-BE49-F238E27FC236}">
                <a16:creationId xmlns:a16="http://schemas.microsoft.com/office/drawing/2014/main" id="{D36C910C-B4D5-4163-8E71-B05416899381}"/>
              </a:ext>
            </a:extLst>
          </p:cNvPr>
          <p:cNvSpPr txBox="1"/>
          <p:nvPr/>
        </p:nvSpPr>
        <p:spPr>
          <a:xfrm>
            <a:off x="797830" y="389210"/>
            <a:ext cx="6745599" cy="707886"/>
          </a:xfrm>
          <a:prstGeom prst="rect">
            <a:avLst/>
          </a:prstGeom>
          <a:noFill/>
        </p:spPr>
        <p:txBody>
          <a:bodyPr wrap="square" rtlCol="0">
            <a:spAutoFit/>
          </a:bodyPr>
          <a:lstStyle/>
          <a:p>
            <a:r>
              <a:rPr lang="fi-FI" sz="4000">
                <a:solidFill>
                  <a:srgbClr val="F0F0F0"/>
                </a:solidFill>
                <a:latin typeface="Lato Black" panose="020F0A02020204030203" pitchFamily="34" charset="0"/>
              </a:rPr>
              <a:t>STAKEHOLDER MAP</a:t>
            </a:r>
          </a:p>
        </p:txBody>
      </p:sp>
      <p:sp>
        <p:nvSpPr>
          <p:cNvPr id="57" name="Oval 56">
            <a:extLst>
              <a:ext uri="{FF2B5EF4-FFF2-40B4-BE49-F238E27FC236}">
                <a16:creationId xmlns:a16="http://schemas.microsoft.com/office/drawing/2014/main" id="{F0F7BCE0-C55E-408D-9549-6A823D3A9070}"/>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ABC8E40-D758-47EA-9A67-13DDB1770DE6}"/>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B58C7D8-65CA-46C3-AA81-14E2D6665957}"/>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35E4BD4-E240-44F4-AD85-8F657F3249B3}"/>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03E4DB5-F4F5-45F2-8279-1341E6F290E1}"/>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9D2EFD4E-FD15-4A40-A420-CD368A4E2614}"/>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sp>
        <p:nvSpPr>
          <p:cNvPr id="84" name="Oval 83">
            <a:extLst>
              <a:ext uri="{FF2B5EF4-FFF2-40B4-BE49-F238E27FC236}">
                <a16:creationId xmlns:a16="http://schemas.microsoft.com/office/drawing/2014/main" id="{92EE9185-8E1A-4297-9FEA-172A19BA75ED}"/>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55BA00AB-02D3-4CAD-A893-1829139EDB65}"/>
              </a:ext>
            </a:extLst>
          </p:cNvPr>
          <p:cNvPicPr>
            <a:picLocks noChangeAspect="1"/>
          </p:cNvPicPr>
          <p:nvPr/>
        </p:nvPicPr>
        <p:blipFill>
          <a:blip r:embed="rId5"/>
          <a:stretch>
            <a:fillRect/>
          </a:stretch>
        </p:blipFill>
        <p:spPr>
          <a:xfrm>
            <a:off x="11257611" y="36083"/>
            <a:ext cx="810532" cy="536846"/>
          </a:xfrm>
          <a:prstGeom prst="rect">
            <a:avLst/>
          </a:prstGeom>
        </p:spPr>
      </p:pic>
      <p:pic>
        <p:nvPicPr>
          <p:cNvPr id="94" name="Picture 2" descr="Aalto University Brand Library">
            <a:extLst>
              <a:ext uri="{FF2B5EF4-FFF2-40B4-BE49-F238E27FC236}">
                <a16:creationId xmlns:a16="http://schemas.microsoft.com/office/drawing/2014/main" id="{764663B3-F21B-4160-9030-694FC57C0B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907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7.40741E-7 L -2.70833E-6 -0.9081 " pathEditMode="relative" rAng="0" ptsTypes="AA">
                                      <p:cBhvr>
                                        <p:cTn id="6" dur="2000" fill="hold"/>
                                        <p:tgtEl>
                                          <p:spTgt spid="45"/>
                                        </p:tgtEl>
                                        <p:attrNameLst>
                                          <p:attrName>ppt_x</p:attrName>
                                          <p:attrName>ppt_y</p:attrName>
                                        </p:attrNameLst>
                                      </p:cBhvr>
                                      <p:rCtr x="0" y="-4541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156 0.00972 L 0.00156 -0.97199 " pathEditMode="relative" rAng="0" ptsTypes="AA">
                                      <p:cBhvr>
                                        <p:cTn id="10" dur="2000" fill="hold"/>
                                        <p:tgtEl>
                                          <p:spTgt spid="59"/>
                                        </p:tgtEl>
                                        <p:attrNameLst>
                                          <p:attrName>ppt_x</p:attrName>
                                          <p:attrName>ppt_y</p:attrName>
                                        </p:attrNameLst>
                                      </p:cBhvr>
                                      <p:rCtr x="0" y="-4909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25E-6 0.02176 L 1.25E-6 -0.9706 " pathEditMode="relative" rAng="0" ptsTypes="AA">
                                      <p:cBhvr>
                                        <p:cTn id="14" dur="2000" fill="hold"/>
                                        <p:tgtEl>
                                          <p:spTgt spid="66"/>
                                        </p:tgtEl>
                                        <p:attrNameLst>
                                          <p:attrName>ppt_x</p:attrName>
                                          <p:attrName>ppt_y</p:attrName>
                                        </p:attrNameLst>
                                      </p:cBhvr>
                                      <p:rCtr x="0" y="-4963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70833E-6 2.96296E-6 L -2.70833E-6 -1.08102 " pathEditMode="relative" rAng="0" ptsTypes="AA">
                                      <p:cBhvr>
                                        <p:cTn id="18" dur="2000" fill="hold"/>
                                        <p:tgtEl>
                                          <p:spTgt spid="73"/>
                                        </p:tgtEl>
                                        <p:attrNameLst>
                                          <p:attrName>ppt_x</p:attrName>
                                          <p:attrName>ppt_y</p:attrName>
                                        </p:attrNameLst>
                                      </p:cBhvr>
                                      <p:rCtr x="0" y="-54051"/>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125E-6 1.85185E-6 L -3.125E-6 -1.06991 " pathEditMode="relative" rAng="0" ptsTypes="AA">
                                      <p:cBhvr>
                                        <p:cTn id="22" dur="2000" fill="hold"/>
                                        <p:tgtEl>
                                          <p:spTgt spid="86"/>
                                        </p:tgtEl>
                                        <p:attrNameLst>
                                          <p:attrName>ppt_x</p:attrName>
                                          <p:attrName>ppt_y</p:attrName>
                                        </p:attrNameLst>
                                      </p:cBhvr>
                                      <p:rCtr x="0" y="-53495"/>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2.5E-6 0.0588 L -2.5E-6 1.05093 " pathEditMode="relative" rAng="0" ptsTypes="AA">
                                      <p:cBhvr>
                                        <p:cTn id="26" dur="2000" fill="hold"/>
                                        <p:tgtEl>
                                          <p:spTgt spid="93"/>
                                        </p:tgtEl>
                                        <p:attrNameLst>
                                          <p:attrName>ppt_x</p:attrName>
                                          <p:attrName>ppt_y</p:attrName>
                                        </p:attrNameLst>
                                      </p:cBhvr>
                                      <p:rCtr x="0" y="4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47B6"/>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550468B2-F2E9-4D93-911A-FC8F313B0C39}"/>
              </a:ext>
            </a:extLst>
          </p:cNvPr>
          <p:cNvSpPr/>
          <p:nvPr/>
        </p:nvSpPr>
        <p:spPr>
          <a:xfrm>
            <a:off x="-3839079" y="4148549"/>
            <a:ext cx="3407154" cy="1520054"/>
          </a:xfrm>
          <a:prstGeom prst="roundRect">
            <a:avLst/>
          </a:prstGeom>
          <a:solidFill>
            <a:srgbClr val="FF4F5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b="1" err="1">
                <a:solidFill>
                  <a:srgbClr val="0047B6"/>
                </a:solidFill>
                <a:latin typeface="Work Sans" pitchFamily="2" charset="0"/>
              </a:rPr>
              <a:t>Standardized</a:t>
            </a:r>
            <a:r>
              <a:rPr lang="fi-FI" sz="1200" b="1">
                <a:solidFill>
                  <a:srgbClr val="0047B6"/>
                </a:solidFill>
                <a:latin typeface="Work Sans" pitchFamily="2" charset="0"/>
              </a:rPr>
              <a:t> API </a:t>
            </a:r>
            <a:r>
              <a:rPr lang="fi-FI" sz="1200" b="1" err="1">
                <a:solidFill>
                  <a:srgbClr val="0047B6"/>
                </a:solidFill>
                <a:latin typeface="Work Sans" pitchFamily="2" charset="0"/>
              </a:rPr>
              <a:t>guideline</a:t>
            </a:r>
            <a:r>
              <a:rPr lang="fi-FI" sz="1200" b="1">
                <a:solidFill>
                  <a:srgbClr val="0047B6"/>
                </a:solidFill>
                <a:latin typeface="Work Sans" pitchFamily="2" charset="0"/>
              </a:rPr>
              <a:t> </a:t>
            </a:r>
            <a:r>
              <a:rPr lang="fi-FI" sz="1200" err="1">
                <a:solidFill>
                  <a:srgbClr val="0047B6"/>
                </a:solidFill>
                <a:latin typeface="Work Sans" pitchFamily="2" charset="0"/>
              </a:rPr>
              <a:t>should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decided</a:t>
            </a:r>
            <a:r>
              <a:rPr lang="fi-FI" sz="1200">
                <a:solidFill>
                  <a:srgbClr val="0047B6"/>
                </a:solidFill>
                <a:latin typeface="Work Sans" pitchFamily="2" charset="0"/>
              </a:rPr>
              <a:t> on to </a:t>
            </a:r>
            <a:r>
              <a:rPr lang="fi-FI" sz="1200" err="1">
                <a:solidFill>
                  <a:srgbClr val="0047B6"/>
                </a:solidFill>
                <a:latin typeface="Work Sans" pitchFamily="2" charset="0"/>
              </a:rPr>
              <a:t>ensure</a:t>
            </a:r>
            <a:r>
              <a:rPr lang="fi-FI" sz="1200">
                <a:solidFill>
                  <a:srgbClr val="0047B6"/>
                </a:solidFill>
                <a:latin typeface="Work Sans" pitchFamily="2" charset="0"/>
              </a:rPr>
              <a:t> </a:t>
            </a:r>
            <a:r>
              <a:rPr lang="fi-FI" sz="1200" err="1">
                <a:solidFill>
                  <a:srgbClr val="0047B6"/>
                </a:solidFill>
                <a:latin typeface="Work Sans" pitchFamily="2" charset="0"/>
              </a:rPr>
              <a:t>easiness</a:t>
            </a:r>
            <a:r>
              <a:rPr lang="fi-FI" sz="1200">
                <a:solidFill>
                  <a:srgbClr val="0047B6"/>
                </a:solidFill>
                <a:latin typeface="Work Sans" pitchFamily="2" charset="0"/>
              </a:rPr>
              <a:t> of </a:t>
            </a:r>
            <a:r>
              <a:rPr lang="fi-FI" sz="1200" err="1">
                <a:solidFill>
                  <a:srgbClr val="0047B6"/>
                </a:solidFill>
                <a:latin typeface="Work Sans" pitchFamily="2" charset="0"/>
              </a:rPr>
              <a:t>use</a:t>
            </a:r>
            <a:r>
              <a:rPr lang="fi-FI" sz="1200">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critical</a:t>
            </a:r>
            <a:r>
              <a:rPr lang="fi-FI" sz="1200" b="1">
                <a:solidFill>
                  <a:srgbClr val="0047B6"/>
                </a:solidFill>
                <a:latin typeface="Work Sans" pitchFamily="2" charset="0"/>
              </a:rPr>
              <a:t> data </a:t>
            </a:r>
            <a:r>
              <a:rPr lang="fi-FI" sz="1200" b="1" err="1">
                <a:solidFill>
                  <a:srgbClr val="0047B6"/>
                </a:solidFill>
                <a:latin typeface="Work Sans" pitchFamily="2" charset="0"/>
              </a:rPr>
              <a:t>points</a:t>
            </a:r>
            <a:r>
              <a:rPr lang="fi-FI" sz="1200" b="1">
                <a:solidFill>
                  <a:srgbClr val="0047B6"/>
                </a:solidFill>
                <a:latin typeface="Work Sans" pitchFamily="2" charset="0"/>
              </a:rPr>
              <a:t> </a:t>
            </a:r>
            <a:r>
              <a:rPr lang="fi-FI" sz="1200" b="1" err="1">
                <a:solidFill>
                  <a:srgbClr val="0047B6"/>
                </a:solidFill>
                <a:latin typeface="Work Sans" pitchFamily="2" charset="0"/>
              </a:rPr>
              <a:t>should</a:t>
            </a:r>
            <a:r>
              <a:rPr lang="fi-FI" sz="1200" b="1">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connected</a:t>
            </a:r>
            <a:r>
              <a:rPr lang="fi-FI" sz="1200" b="1">
                <a:solidFill>
                  <a:srgbClr val="0047B6"/>
                </a:solidFill>
                <a:latin typeface="Work Sans" pitchFamily="2" charset="0"/>
              </a:rPr>
              <a:t> </a:t>
            </a:r>
            <a:r>
              <a:rPr lang="fi-FI" sz="1200">
                <a:solidFill>
                  <a:srgbClr val="0047B6"/>
                </a:solidFill>
                <a:latin typeface="Work Sans" pitchFamily="2" charset="0"/>
              </a:rPr>
              <a:t>to a </a:t>
            </a:r>
            <a:r>
              <a:rPr lang="fi-FI" sz="1200" err="1">
                <a:solidFill>
                  <a:srgbClr val="0047B6"/>
                </a:solidFill>
                <a:latin typeface="Work Sans" pitchFamily="2" charset="0"/>
              </a:rPr>
              <a:t>national</a:t>
            </a:r>
            <a:r>
              <a:rPr lang="fi-FI" sz="1200">
                <a:solidFill>
                  <a:srgbClr val="0047B6"/>
                </a:solidFill>
                <a:latin typeface="Work Sans" pitchFamily="2" charset="0"/>
              </a:rPr>
              <a:t> data </a:t>
            </a:r>
            <a:r>
              <a:rPr lang="fi-FI" sz="1200" err="1">
                <a:solidFill>
                  <a:srgbClr val="0047B6"/>
                </a:solidFill>
                <a:latin typeface="Work Sans" pitchFamily="2" charset="0"/>
              </a:rPr>
              <a:t>point</a:t>
            </a:r>
            <a:r>
              <a:rPr lang="fi-FI" sz="1200">
                <a:solidFill>
                  <a:srgbClr val="0047B6"/>
                </a:solidFill>
                <a:latin typeface="Work Sans" pitchFamily="2" charset="0"/>
              </a:rPr>
              <a:t>, and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plans</a:t>
            </a:r>
            <a:r>
              <a:rPr lang="fi-FI" sz="1200" b="1">
                <a:solidFill>
                  <a:srgbClr val="0047B6"/>
                </a:solidFill>
                <a:latin typeface="Work Sans" pitchFamily="2" charset="0"/>
              </a:rPr>
              <a:t> for </a:t>
            </a:r>
            <a:r>
              <a:rPr lang="fi-FI" sz="1200" b="1" err="1">
                <a:solidFill>
                  <a:srgbClr val="0047B6"/>
                </a:solidFill>
                <a:latin typeface="Work Sans" pitchFamily="2" charset="0"/>
              </a:rPr>
              <a:t>closing</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gaps</a:t>
            </a:r>
            <a:r>
              <a:rPr lang="fi-FI" sz="1200" b="1">
                <a:solidFill>
                  <a:srgbClr val="0047B6"/>
                </a:solidFill>
                <a:latin typeface="Work Sans" pitchFamily="2" charset="0"/>
              </a:rPr>
              <a:t> </a:t>
            </a:r>
            <a:r>
              <a:rPr lang="fi-FI" sz="1200">
                <a:solidFill>
                  <a:srgbClr val="0047B6"/>
                </a:solidFill>
                <a:latin typeface="Work Sans" pitchFamily="2" charset="0"/>
              </a:rPr>
              <a:t>to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defined</a:t>
            </a:r>
            <a:r>
              <a:rPr lang="fi-FI" sz="1200">
                <a:solidFill>
                  <a:srgbClr val="0047B6"/>
                </a:solidFill>
                <a:latin typeface="Work Sans" pitchFamily="2" charset="0"/>
              </a:rPr>
              <a:t>.</a:t>
            </a:r>
          </a:p>
        </p:txBody>
      </p:sp>
      <p:sp>
        <p:nvSpPr>
          <p:cNvPr id="33" name="Rectangle: Rounded Corners 32">
            <a:extLst>
              <a:ext uri="{FF2B5EF4-FFF2-40B4-BE49-F238E27FC236}">
                <a16:creationId xmlns:a16="http://schemas.microsoft.com/office/drawing/2014/main" id="{D3759130-7257-4F99-A798-A0175D09B0F1}"/>
              </a:ext>
            </a:extLst>
          </p:cNvPr>
          <p:cNvSpPr/>
          <p:nvPr/>
        </p:nvSpPr>
        <p:spPr>
          <a:xfrm>
            <a:off x="7541694" y="-2390523"/>
            <a:ext cx="3938287" cy="1520054"/>
          </a:xfrm>
          <a:prstGeom prst="roundRect">
            <a:avLst/>
          </a:prstGeom>
          <a:solidFill>
            <a:srgbClr val="ED7D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change</a:t>
            </a:r>
            <a:r>
              <a:rPr lang="fi-FI" sz="1200">
                <a:solidFill>
                  <a:srgbClr val="0047B6"/>
                </a:solidFill>
                <a:latin typeface="Work Sans" pitchFamily="2" charset="0"/>
              </a:rPr>
              <a:t> </a:t>
            </a:r>
            <a:r>
              <a:rPr lang="fi-FI" sz="1200" err="1">
                <a:solidFill>
                  <a:srgbClr val="0047B6"/>
                </a:solidFill>
                <a:latin typeface="Work Sans" pitchFamily="2" charset="0"/>
              </a:rPr>
              <a:t>will</a:t>
            </a:r>
            <a:r>
              <a:rPr lang="fi-FI" sz="1200">
                <a:solidFill>
                  <a:srgbClr val="0047B6"/>
                </a:solidFill>
                <a:latin typeface="Work Sans" pitchFamily="2" charset="0"/>
              </a:rPr>
              <a:t> </a:t>
            </a:r>
            <a:r>
              <a:rPr lang="fi-FI" sz="1200" err="1">
                <a:solidFill>
                  <a:srgbClr val="0047B6"/>
                </a:solidFill>
                <a:latin typeface="Work Sans" pitchFamily="2" charset="0"/>
              </a:rPr>
              <a:t>require</a:t>
            </a:r>
            <a:r>
              <a:rPr lang="fi-FI" sz="1200">
                <a:solidFill>
                  <a:srgbClr val="0047B6"/>
                </a:solidFill>
                <a:latin typeface="Work Sans" pitchFamily="2" charset="0"/>
              </a:rPr>
              <a:t> </a:t>
            </a:r>
            <a:r>
              <a:rPr lang="fi-FI" sz="1200" err="1">
                <a:solidFill>
                  <a:srgbClr val="0047B6"/>
                </a:solidFill>
                <a:latin typeface="Work Sans" pitchFamily="2" charset="0"/>
              </a:rPr>
              <a:t>new</a:t>
            </a:r>
            <a:r>
              <a:rPr lang="fi-FI" sz="1200">
                <a:solidFill>
                  <a:srgbClr val="0047B6"/>
                </a:solidFill>
                <a:latin typeface="Work Sans" pitchFamily="2" charset="0"/>
              </a:rPr>
              <a:t> </a:t>
            </a:r>
            <a:r>
              <a:rPr lang="fi-FI" sz="1200" err="1">
                <a:solidFill>
                  <a:srgbClr val="0047B6"/>
                </a:solidFill>
                <a:latin typeface="Work Sans" pitchFamily="2" charset="0"/>
              </a:rPr>
              <a:t>competencies</a:t>
            </a:r>
            <a:r>
              <a:rPr lang="fi-FI" sz="1200">
                <a:solidFill>
                  <a:srgbClr val="0047B6"/>
                </a:solidFill>
                <a:latin typeface="Work Sans" pitchFamily="2" charset="0"/>
              </a:rPr>
              <a:t>, as </a:t>
            </a:r>
            <a:r>
              <a:rPr lang="fi-FI" sz="1200" err="1">
                <a:solidFill>
                  <a:srgbClr val="0047B6"/>
                </a:solidFill>
                <a:latin typeface="Work Sans" pitchFamily="2" charset="0"/>
              </a:rPr>
              <a:t>co-creation</a:t>
            </a:r>
            <a:r>
              <a:rPr lang="fi-FI" sz="1200">
                <a:solidFill>
                  <a:srgbClr val="0047B6"/>
                </a:solidFill>
                <a:latin typeface="Work Sans" pitchFamily="2" charset="0"/>
              </a:rPr>
              <a:t> </a:t>
            </a:r>
            <a:r>
              <a:rPr lang="fi-FI" sz="1200" err="1">
                <a:solidFill>
                  <a:srgbClr val="0047B6"/>
                </a:solidFill>
                <a:latin typeface="Work Sans" pitchFamily="2" charset="0"/>
              </a:rPr>
              <a:t>method</a:t>
            </a:r>
            <a:r>
              <a:rPr lang="fi-FI" sz="1200">
                <a:solidFill>
                  <a:srgbClr val="0047B6"/>
                </a:solidFill>
                <a:latin typeface="Work Sans" pitchFamily="2" charset="0"/>
              </a:rPr>
              <a:t> </a:t>
            </a:r>
            <a:r>
              <a:rPr lang="fi-FI" sz="1200" err="1">
                <a:solidFill>
                  <a:srgbClr val="0047B6"/>
                </a:solidFill>
                <a:latin typeface="Work Sans" pitchFamily="2" charset="0"/>
              </a:rPr>
              <a:t>knowledge</a:t>
            </a:r>
            <a:r>
              <a:rPr lang="fi-FI" sz="1200">
                <a:solidFill>
                  <a:srgbClr val="0047B6"/>
                </a:solidFill>
                <a:latin typeface="Work Sans" pitchFamily="2" charset="0"/>
              </a:rPr>
              <a:t> and data </a:t>
            </a:r>
            <a:r>
              <a:rPr lang="fi-FI" sz="1200" err="1">
                <a:solidFill>
                  <a:srgbClr val="0047B6"/>
                </a:solidFill>
                <a:latin typeface="Work Sans" pitchFamily="2" charset="0"/>
              </a:rPr>
              <a:t>stewards</a:t>
            </a:r>
            <a:r>
              <a:rPr lang="fi-FI" sz="1200">
                <a:solidFill>
                  <a:srgbClr val="0047B6"/>
                </a:solidFill>
                <a:latin typeface="Work Sans" pitchFamily="2" charset="0"/>
              </a:rPr>
              <a:t>. A </a:t>
            </a:r>
            <a:r>
              <a:rPr lang="fi-FI" sz="1200" b="1" err="1">
                <a:solidFill>
                  <a:srgbClr val="0047B6"/>
                </a:solidFill>
                <a:latin typeface="Work Sans" pitchFamily="2" charset="0"/>
              </a:rPr>
              <a:t>capability</a:t>
            </a:r>
            <a:r>
              <a:rPr lang="fi-FI" sz="1200" b="1">
                <a:solidFill>
                  <a:srgbClr val="0047B6"/>
                </a:solidFill>
                <a:latin typeface="Work Sans" pitchFamily="2" charset="0"/>
              </a:rPr>
              <a:t> </a:t>
            </a:r>
            <a:r>
              <a:rPr lang="fi-FI" sz="1200" b="1" err="1">
                <a:solidFill>
                  <a:srgbClr val="0047B6"/>
                </a:solidFill>
                <a:latin typeface="Work Sans" pitchFamily="2" charset="0"/>
              </a:rPr>
              <a:t>roadmap</a:t>
            </a:r>
            <a:r>
              <a:rPr lang="fi-FI" sz="1200" b="1">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to </a:t>
            </a:r>
            <a:r>
              <a:rPr lang="fi-FI" sz="1200" err="1">
                <a:solidFill>
                  <a:srgbClr val="0047B6"/>
                </a:solidFill>
                <a:latin typeface="Work Sans" pitchFamily="2" charset="0"/>
              </a:rPr>
              <a:t>align</a:t>
            </a:r>
            <a:r>
              <a:rPr lang="fi-FI" sz="1200">
                <a:solidFill>
                  <a:srgbClr val="0047B6"/>
                </a:solidFill>
                <a:latin typeface="Work Sans" pitchFamily="2" charset="0"/>
              </a:rPr>
              <a:t> and </a:t>
            </a:r>
            <a:r>
              <a:rPr lang="fi-FI" sz="1200" err="1">
                <a:solidFill>
                  <a:srgbClr val="0047B6"/>
                </a:solidFill>
                <a:latin typeface="Work Sans" pitchFamily="2" charset="0"/>
              </a:rPr>
              <a:t>prepare</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organization</a:t>
            </a:r>
            <a:r>
              <a:rPr lang="fi-FI" sz="1200">
                <a:solidFill>
                  <a:srgbClr val="0047B6"/>
                </a:solidFill>
                <a:latin typeface="Work Sans" pitchFamily="2" charset="0"/>
              </a:rPr>
              <a:t> for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future</a:t>
            </a:r>
            <a:r>
              <a:rPr lang="fi-FI" sz="1200">
                <a:solidFill>
                  <a:srgbClr val="0047B6"/>
                </a:solidFill>
                <a:latin typeface="Work Sans" pitchFamily="2" charset="0"/>
              </a:rPr>
              <a:t>.</a:t>
            </a:r>
          </a:p>
        </p:txBody>
      </p:sp>
      <p:sp>
        <p:nvSpPr>
          <p:cNvPr id="16" name="Arrow: Circular 15">
            <a:extLst>
              <a:ext uri="{FF2B5EF4-FFF2-40B4-BE49-F238E27FC236}">
                <a16:creationId xmlns:a16="http://schemas.microsoft.com/office/drawing/2014/main" id="{3BB1E232-B734-463A-B689-F2D4CCEF1059}"/>
              </a:ext>
            </a:extLst>
          </p:cNvPr>
          <p:cNvSpPr/>
          <p:nvPr/>
        </p:nvSpPr>
        <p:spPr>
          <a:xfrm rot="18678134">
            <a:off x="-1114919" y="-624577"/>
            <a:ext cx="13114654" cy="9532646"/>
          </a:xfrm>
          <a:prstGeom prst="circularArrow">
            <a:avLst>
              <a:gd name="adj1" fmla="val 24607"/>
              <a:gd name="adj2" fmla="val 1830307"/>
              <a:gd name="adj3" fmla="val 16085836"/>
              <a:gd name="adj4" fmla="val 12239579"/>
              <a:gd name="adj5" fmla="val 19252"/>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fi-FI">
              <a:solidFill>
                <a:schemeClr val="tx1"/>
              </a:solidFill>
            </a:endParaRPr>
          </a:p>
        </p:txBody>
      </p:sp>
      <p:sp>
        <p:nvSpPr>
          <p:cNvPr id="17" name="Arrow: Circular 16">
            <a:extLst>
              <a:ext uri="{FF2B5EF4-FFF2-40B4-BE49-F238E27FC236}">
                <a16:creationId xmlns:a16="http://schemas.microsoft.com/office/drawing/2014/main" id="{FE01D00D-C5BF-422B-A659-3DEE80D96899}"/>
              </a:ext>
            </a:extLst>
          </p:cNvPr>
          <p:cNvSpPr/>
          <p:nvPr/>
        </p:nvSpPr>
        <p:spPr>
          <a:xfrm rot="2622666">
            <a:off x="3856322" y="-1854339"/>
            <a:ext cx="5757738" cy="4182258"/>
          </a:xfrm>
          <a:prstGeom prst="circularArrow">
            <a:avLst>
              <a:gd name="adj1" fmla="val 24607"/>
              <a:gd name="adj2" fmla="val 1830307"/>
              <a:gd name="adj3" fmla="val 16085836"/>
              <a:gd name="adj4" fmla="val 12239579"/>
              <a:gd name="adj5" fmla="val 1925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8" name="Arrow: Circular 17">
            <a:extLst>
              <a:ext uri="{FF2B5EF4-FFF2-40B4-BE49-F238E27FC236}">
                <a16:creationId xmlns:a16="http://schemas.microsoft.com/office/drawing/2014/main" id="{E5DE408E-9FD1-4DC1-B0E2-475C1A67085F}"/>
              </a:ext>
            </a:extLst>
          </p:cNvPr>
          <p:cNvSpPr/>
          <p:nvPr/>
        </p:nvSpPr>
        <p:spPr>
          <a:xfrm rot="7109380">
            <a:off x="8892968" y="2088106"/>
            <a:ext cx="5757738" cy="4182258"/>
          </a:xfrm>
          <a:prstGeom prst="circularArrow">
            <a:avLst>
              <a:gd name="adj1" fmla="val 24607"/>
              <a:gd name="adj2" fmla="val 1830307"/>
              <a:gd name="adj3" fmla="val 16085836"/>
              <a:gd name="adj4" fmla="val 12239579"/>
              <a:gd name="adj5" fmla="val 19252"/>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9" name="Arrow: Circular 18">
            <a:extLst>
              <a:ext uri="{FF2B5EF4-FFF2-40B4-BE49-F238E27FC236}">
                <a16:creationId xmlns:a16="http://schemas.microsoft.com/office/drawing/2014/main" id="{B98AF5BD-A581-49E5-AFBB-4E2652A04337}"/>
              </a:ext>
            </a:extLst>
          </p:cNvPr>
          <p:cNvSpPr/>
          <p:nvPr/>
        </p:nvSpPr>
        <p:spPr>
          <a:xfrm rot="11288568">
            <a:off x="2591265" y="4589155"/>
            <a:ext cx="5757738" cy="4182258"/>
          </a:xfrm>
          <a:prstGeom prst="circularArrow">
            <a:avLst>
              <a:gd name="adj1" fmla="val 24607"/>
              <a:gd name="adj2" fmla="val 1830307"/>
              <a:gd name="adj3" fmla="val 16085836"/>
              <a:gd name="adj4" fmla="val 12239579"/>
              <a:gd name="adj5" fmla="val 19252"/>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0" name="Arrow: Circular 19">
            <a:extLst>
              <a:ext uri="{FF2B5EF4-FFF2-40B4-BE49-F238E27FC236}">
                <a16:creationId xmlns:a16="http://schemas.microsoft.com/office/drawing/2014/main" id="{3F268B1A-57AD-45E7-92E1-7FD2A52854E6}"/>
              </a:ext>
            </a:extLst>
          </p:cNvPr>
          <p:cNvSpPr/>
          <p:nvPr/>
        </p:nvSpPr>
        <p:spPr>
          <a:xfrm rot="15076669">
            <a:off x="-3941405" y="254425"/>
            <a:ext cx="5757738" cy="4182258"/>
          </a:xfrm>
          <a:prstGeom prst="circularArrow">
            <a:avLst>
              <a:gd name="adj1" fmla="val 24607"/>
              <a:gd name="adj2" fmla="val 1830307"/>
              <a:gd name="adj3" fmla="val 16085836"/>
              <a:gd name="adj4" fmla="val 12239579"/>
              <a:gd name="adj5" fmla="val 19252"/>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21" name="TextBox 20">
            <a:extLst>
              <a:ext uri="{FF2B5EF4-FFF2-40B4-BE49-F238E27FC236}">
                <a16:creationId xmlns:a16="http://schemas.microsoft.com/office/drawing/2014/main" id="{37A38B29-3FA9-461D-949A-A12207942067}"/>
              </a:ext>
            </a:extLst>
          </p:cNvPr>
          <p:cNvSpPr txBox="1"/>
          <p:nvPr/>
        </p:nvSpPr>
        <p:spPr>
          <a:xfrm rot="18067475">
            <a:off x="294706" y="2814218"/>
            <a:ext cx="5390247" cy="841820"/>
          </a:xfrm>
          <a:prstGeom prst="rect">
            <a:avLst/>
          </a:prstGeom>
          <a:noFill/>
        </p:spPr>
        <p:txBody>
          <a:bodyPr wrap="square" rtlCol="0">
            <a:prstTxWarp prst="textCircle">
              <a:avLst/>
            </a:prstTxWarp>
            <a:spAutoFit/>
          </a:bodyPr>
          <a:lstStyle/>
          <a:p>
            <a:r>
              <a:rPr lang="fi-FI" sz="4800">
                <a:solidFill>
                  <a:srgbClr val="0047B6"/>
                </a:solidFill>
                <a:latin typeface="Lato Black" panose="020F0A02020204030203" pitchFamily="34" charset="0"/>
              </a:rPr>
              <a:t>MANAGEMENT</a:t>
            </a:r>
          </a:p>
        </p:txBody>
      </p:sp>
      <p:sp>
        <p:nvSpPr>
          <p:cNvPr id="22" name="TextBox 21">
            <a:extLst>
              <a:ext uri="{FF2B5EF4-FFF2-40B4-BE49-F238E27FC236}">
                <a16:creationId xmlns:a16="http://schemas.microsoft.com/office/drawing/2014/main" id="{D53266C3-BD64-4580-A54A-4AEADB0B1AE6}"/>
              </a:ext>
            </a:extLst>
          </p:cNvPr>
          <p:cNvSpPr txBox="1"/>
          <p:nvPr/>
        </p:nvSpPr>
        <p:spPr>
          <a:xfrm rot="2245396">
            <a:off x="6038407" y="-1110357"/>
            <a:ext cx="2018668" cy="369332"/>
          </a:xfrm>
          <a:prstGeom prst="rect">
            <a:avLst/>
          </a:prstGeom>
          <a:noFill/>
        </p:spPr>
        <p:txBody>
          <a:bodyPr wrap="square" rtlCol="0">
            <a:prstTxWarp prst="textCircle">
              <a:avLst/>
            </a:prstTxWarp>
            <a:spAutoFit/>
          </a:bodyPr>
          <a:lstStyle/>
          <a:p>
            <a:r>
              <a:rPr lang="fi-FI" sz="2400">
                <a:solidFill>
                  <a:srgbClr val="0047B6"/>
                </a:solidFill>
                <a:latin typeface="Lato Black" panose="020F0A02020204030203" pitchFamily="34" charset="0"/>
              </a:rPr>
              <a:t>CAPABILITIES</a:t>
            </a:r>
          </a:p>
        </p:txBody>
      </p:sp>
      <p:sp>
        <p:nvSpPr>
          <p:cNvPr id="23" name="TextBox 22">
            <a:extLst>
              <a:ext uri="{FF2B5EF4-FFF2-40B4-BE49-F238E27FC236}">
                <a16:creationId xmlns:a16="http://schemas.microsoft.com/office/drawing/2014/main" id="{BDC5FA5F-AA40-4553-9F2E-201D1AF7F16C}"/>
              </a:ext>
            </a:extLst>
          </p:cNvPr>
          <p:cNvSpPr txBox="1"/>
          <p:nvPr/>
        </p:nvSpPr>
        <p:spPr>
          <a:xfrm rot="16994669">
            <a:off x="12112942" y="3771324"/>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PROCESSES</a:t>
            </a:r>
          </a:p>
        </p:txBody>
      </p:sp>
      <p:sp>
        <p:nvSpPr>
          <p:cNvPr id="24" name="TextBox 23">
            <a:extLst>
              <a:ext uri="{FF2B5EF4-FFF2-40B4-BE49-F238E27FC236}">
                <a16:creationId xmlns:a16="http://schemas.microsoft.com/office/drawing/2014/main" id="{5253D21C-E35A-4182-8952-C91850F12716}"/>
              </a:ext>
            </a:extLst>
          </p:cNvPr>
          <p:cNvSpPr txBox="1"/>
          <p:nvPr/>
        </p:nvSpPr>
        <p:spPr>
          <a:xfrm rot="21027740">
            <a:off x="5384863" y="7662313"/>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PEOPLE</a:t>
            </a:r>
          </a:p>
        </p:txBody>
      </p:sp>
      <p:sp>
        <p:nvSpPr>
          <p:cNvPr id="25" name="TextBox 24">
            <a:extLst>
              <a:ext uri="{FF2B5EF4-FFF2-40B4-BE49-F238E27FC236}">
                <a16:creationId xmlns:a16="http://schemas.microsoft.com/office/drawing/2014/main" id="{F6D7054F-7196-40D2-9EFE-470EF709248F}"/>
              </a:ext>
            </a:extLst>
          </p:cNvPr>
          <p:cNvSpPr txBox="1"/>
          <p:nvPr/>
        </p:nvSpPr>
        <p:spPr>
          <a:xfrm rot="3189448">
            <a:off x="-2618375" y="3387386"/>
            <a:ext cx="2018668" cy="369332"/>
          </a:xfrm>
          <a:prstGeom prst="rect">
            <a:avLst/>
          </a:prstGeom>
          <a:noFill/>
        </p:spPr>
        <p:txBody>
          <a:bodyPr wrap="square" rtlCol="0">
            <a:prstTxWarp prst="textArchDown">
              <a:avLst/>
            </a:prstTxWarp>
            <a:spAutoFit/>
          </a:bodyPr>
          <a:lstStyle/>
          <a:p>
            <a:r>
              <a:rPr lang="fi-FI" sz="2400">
                <a:solidFill>
                  <a:srgbClr val="0047B6"/>
                </a:solidFill>
                <a:latin typeface="Lato Black" panose="020F0A02020204030203" pitchFamily="34" charset="0"/>
              </a:rPr>
              <a:t>DATA &amp;</a:t>
            </a:r>
          </a:p>
          <a:p>
            <a:r>
              <a:rPr lang="fi-FI" sz="2400">
                <a:solidFill>
                  <a:srgbClr val="0047B6"/>
                </a:solidFill>
                <a:latin typeface="Lato Black" panose="020F0A02020204030203" pitchFamily="34" charset="0"/>
              </a:rPr>
              <a:t>TECHNOLOGY</a:t>
            </a:r>
          </a:p>
        </p:txBody>
      </p:sp>
      <p:pic>
        <p:nvPicPr>
          <p:cNvPr id="29" name="Picture 28" descr="Icon&#10;&#10;Description automatically generated">
            <a:extLst>
              <a:ext uri="{FF2B5EF4-FFF2-40B4-BE49-F238E27FC236}">
                <a16:creationId xmlns:a16="http://schemas.microsoft.com/office/drawing/2014/main" id="{4D16C329-29A5-41CD-ACC8-100CC28C4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60" y="2986375"/>
            <a:ext cx="1962070" cy="1869335"/>
          </a:xfrm>
          <a:prstGeom prst="rect">
            <a:avLst/>
          </a:prstGeom>
        </p:spPr>
      </p:pic>
      <p:pic>
        <p:nvPicPr>
          <p:cNvPr id="31" name="Picture 30" descr="A picture containing icon&#10;&#10;Description automatically generated">
            <a:extLst>
              <a:ext uri="{FF2B5EF4-FFF2-40B4-BE49-F238E27FC236}">
                <a16:creationId xmlns:a16="http://schemas.microsoft.com/office/drawing/2014/main" id="{B980BBEA-E5FD-4D38-AE2D-AF543F11C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812" y="3294238"/>
            <a:ext cx="1352409" cy="1352409"/>
          </a:xfrm>
          <a:prstGeom prst="rect">
            <a:avLst/>
          </a:prstGeom>
        </p:spPr>
      </p:pic>
      <p:sp>
        <p:nvSpPr>
          <p:cNvPr id="32" name="TextBox 31">
            <a:extLst>
              <a:ext uri="{FF2B5EF4-FFF2-40B4-BE49-F238E27FC236}">
                <a16:creationId xmlns:a16="http://schemas.microsoft.com/office/drawing/2014/main" id="{715115CA-E278-4319-840F-38097FB923AD}"/>
              </a:ext>
            </a:extLst>
          </p:cNvPr>
          <p:cNvSpPr txBox="1"/>
          <p:nvPr/>
        </p:nvSpPr>
        <p:spPr>
          <a:xfrm>
            <a:off x="4521777" y="2000187"/>
            <a:ext cx="2941831" cy="1384995"/>
          </a:xfrm>
          <a:prstGeom prst="rect">
            <a:avLst/>
          </a:prstGeom>
          <a:noFill/>
        </p:spPr>
        <p:txBody>
          <a:bodyPr wrap="none" rtlCol="0">
            <a:spAutoFit/>
          </a:bodyPr>
          <a:lstStyle/>
          <a:p>
            <a:pPr algn="ctr"/>
            <a:r>
              <a:rPr lang="fi-FI" sz="2800">
                <a:solidFill>
                  <a:srgbClr val="C9D4DD"/>
                </a:solidFill>
                <a:latin typeface="Lato Black" panose="020F0A02020204030203" pitchFamily="34" charset="0"/>
              </a:rPr>
              <a:t>OPEN </a:t>
            </a:r>
          </a:p>
          <a:p>
            <a:pPr algn="ctr"/>
            <a:r>
              <a:rPr lang="fi-FI" sz="2800">
                <a:solidFill>
                  <a:srgbClr val="C9D4DD"/>
                </a:solidFill>
                <a:latin typeface="Lato Black" panose="020F0A02020204030203" pitchFamily="34" charset="0"/>
              </a:rPr>
              <a:t>DATA SHARING </a:t>
            </a:r>
          </a:p>
          <a:p>
            <a:pPr algn="ctr"/>
            <a:r>
              <a:rPr lang="fi-FI" sz="2800">
                <a:solidFill>
                  <a:srgbClr val="C9D4DD"/>
                </a:solidFill>
                <a:latin typeface="Lato Black" panose="020F0A02020204030203" pitchFamily="34" charset="0"/>
              </a:rPr>
              <a:t>IN MOBILITY</a:t>
            </a:r>
          </a:p>
        </p:txBody>
      </p:sp>
      <p:sp>
        <p:nvSpPr>
          <p:cNvPr id="34" name="Rectangle: Rounded Corners 33">
            <a:extLst>
              <a:ext uri="{FF2B5EF4-FFF2-40B4-BE49-F238E27FC236}">
                <a16:creationId xmlns:a16="http://schemas.microsoft.com/office/drawing/2014/main" id="{76F63CD7-C3A5-4D6E-97D1-964D23EF8E6A}"/>
              </a:ext>
            </a:extLst>
          </p:cNvPr>
          <p:cNvSpPr/>
          <p:nvPr/>
        </p:nvSpPr>
        <p:spPr>
          <a:xfrm>
            <a:off x="13577816" y="3305440"/>
            <a:ext cx="3572665" cy="1672615"/>
          </a:xfrm>
          <a:prstGeom prst="roundRect">
            <a:avLst/>
          </a:prstGeom>
          <a:solidFill>
            <a:srgbClr val="FCA5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Mapping</a:t>
            </a:r>
            <a:r>
              <a:rPr lang="fi-FI" sz="1200">
                <a:solidFill>
                  <a:srgbClr val="0047B6"/>
                </a:solidFill>
                <a:latin typeface="Work Sans" pitchFamily="2" charset="0"/>
              </a:rPr>
              <a:t> </a:t>
            </a:r>
            <a:r>
              <a:rPr lang="fi-FI" sz="1200" err="1">
                <a:solidFill>
                  <a:srgbClr val="0047B6"/>
                </a:solidFill>
                <a:latin typeface="Work Sans" pitchFamily="2" charset="0"/>
              </a:rPr>
              <a:t>processes</a:t>
            </a:r>
            <a:r>
              <a:rPr lang="fi-FI" sz="1200">
                <a:solidFill>
                  <a:srgbClr val="0047B6"/>
                </a:solidFill>
                <a:latin typeface="Work Sans" pitchFamily="2" charset="0"/>
              </a:rPr>
              <a:t> and </a:t>
            </a:r>
            <a:r>
              <a:rPr lang="fi-FI" sz="1200" err="1">
                <a:solidFill>
                  <a:srgbClr val="0047B6"/>
                </a:solidFill>
                <a:latin typeface="Work Sans" pitchFamily="2" charset="0"/>
              </a:rPr>
              <a:t>communicating</a:t>
            </a:r>
            <a:r>
              <a:rPr lang="fi-FI" sz="1200">
                <a:solidFill>
                  <a:srgbClr val="0047B6"/>
                </a:solidFill>
                <a:latin typeface="Work Sans" pitchFamily="2" charset="0"/>
              </a:rPr>
              <a:t> </a:t>
            </a:r>
            <a:r>
              <a:rPr lang="fi-FI" sz="1200" err="1">
                <a:solidFill>
                  <a:srgbClr val="0047B6"/>
                </a:solidFill>
                <a:latin typeface="Work Sans" pitchFamily="2" charset="0"/>
              </a:rPr>
              <a:t>them</a:t>
            </a:r>
            <a:r>
              <a:rPr lang="fi-FI" sz="1200">
                <a:solidFill>
                  <a:srgbClr val="0047B6"/>
                </a:solidFill>
                <a:latin typeface="Work Sans" pitchFamily="2" charset="0"/>
              </a:rPr>
              <a:t> </a:t>
            </a:r>
            <a:r>
              <a:rPr lang="fi-FI" sz="1200" err="1">
                <a:solidFill>
                  <a:srgbClr val="0047B6"/>
                </a:solidFill>
                <a:latin typeface="Work Sans" pitchFamily="2" charset="0"/>
              </a:rPr>
              <a:t>clearly</a:t>
            </a:r>
            <a:r>
              <a:rPr lang="fi-FI" sz="1200">
                <a:solidFill>
                  <a:srgbClr val="0047B6"/>
                </a:solidFill>
                <a:latin typeface="Work Sans" pitchFamily="2" charset="0"/>
              </a:rPr>
              <a:t> </a:t>
            </a:r>
            <a:r>
              <a:rPr lang="fi-FI" sz="1200" err="1">
                <a:solidFill>
                  <a:srgbClr val="0047B6"/>
                </a:solidFill>
                <a:latin typeface="Work Sans" pitchFamily="2" charset="0"/>
              </a:rPr>
              <a:t>helps</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city and </a:t>
            </a:r>
            <a:r>
              <a:rPr lang="fi-FI" sz="1200" err="1">
                <a:solidFill>
                  <a:srgbClr val="0047B6"/>
                </a:solidFill>
                <a:latin typeface="Work Sans" pitchFamily="2" charset="0"/>
              </a:rPr>
              <a:t>it’s</a:t>
            </a:r>
            <a:r>
              <a:rPr lang="fi-FI" sz="1200">
                <a:solidFill>
                  <a:srgbClr val="0047B6"/>
                </a:solidFill>
                <a:latin typeface="Work Sans" pitchFamily="2" charset="0"/>
              </a:rPr>
              <a:t> </a:t>
            </a:r>
            <a:r>
              <a:rPr lang="fi-FI" sz="1200" err="1">
                <a:solidFill>
                  <a:srgbClr val="0047B6"/>
                </a:solidFill>
                <a:latin typeface="Work Sans" pitchFamily="2" charset="0"/>
              </a:rPr>
              <a:t>stakeholders</a:t>
            </a:r>
            <a:r>
              <a:rPr lang="fi-FI" sz="1200">
                <a:solidFill>
                  <a:srgbClr val="0047B6"/>
                </a:solidFill>
                <a:latin typeface="Work Sans" pitchFamily="2" charset="0"/>
              </a:rPr>
              <a:t> to </a:t>
            </a:r>
            <a:r>
              <a:rPr lang="fi-FI" sz="1200" err="1">
                <a:solidFill>
                  <a:srgbClr val="0047B6"/>
                </a:solidFill>
                <a:latin typeface="Work Sans" pitchFamily="2" charset="0"/>
              </a:rPr>
              <a:t>achieve</a:t>
            </a:r>
            <a:r>
              <a:rPr lang="fi-FI" sz="1200">
                <a:solidFill>
                  <a:srgbClr val="0047B6"/>
                </a:solidFill>
                <a:latin typeface="Work Sans" pitchFamily="2" charset="0"/>
              </a:rPr>
              <a:t> </a:t>
            </a:r>
            <a:r>
              <a:rPr lang="fi-FI" sz="1200" err="1">
                <a:solidFill>
                  <a:srgbClr val="0047B6"/>
                </a:solidFill>
                <a:latin typeface="Work Sans" pitchFamily="2" charset="0"/>
              </a:rPr>
              <a:t>their</a:t>
            </a:r>
            <a:r>
              <a:rPr lang="fi-FI" sz="1200">
                <a:solidFill>
                  <a:srgbClr val="0047B6"/>
                </a:solidFill>
                <a:latin typeface="Work Sans" pitchFamily="2" charset="0"/>
              </a:rPr>
              <a:t> </a:t>
            </a:r>
            <a:r>
              <a:rPr lang="fi-FI" sz="1200" err="1">
                <a:solidFill>
                  <a:srgbClr val="0047B6"/>
                </a:solidFill>
                <a:latin typeface="Work Sans" pitchFamily="2" charset="0"/>
              </a:rPr>
              <a:t>common</a:t>
            </a:r>
            <a:r>
              <a:rPr lang="fi-FI" sz="1200">
                <a:solidFill>
                  <a:srgbClr val="0047B6"/>
                </a:solidFill>
                <a:latin typeface="Work Sans" pitchFamily="2" charset="0"/>
              </a:rPr>
              <a:t> </a:t>
            </a:r>
            <a:r>
              <a:rPr lang="fi-FI" sz="1200" err="1">
                <a:solidFill>
                  <a:srgbClr val="0047B6"/>
                </a:solidFill>
                <a:latin typeface="Work Sans" pitchFamily="2" charset="0"/>
              </a:rPr>
              <a:t>goals</a:t>
            </a:r>
            <a:r>
              <a:rPr lang="fi-FI" sz="1200">
                <a:solidFill>
                  <a:srgbClr val="0047B6"/>
                </a:solidFill>
                <a:latin typeface="Work Sans" pitchFamily="2" charset="0"/>
              </a:rPr>
              <a:t>. </a:t>
            </a:r>
            <a:r>
              <a:rPr lang="fi-FI" sz="1200" err="1">
                <a:solidFill>
                  <a:srgbClr val="0047B6"/>
                </a:solidFill>
                <a:latin typeface="Work Sans" pitchFamily="2" charset="0"/>
              </a:rPr>
              <a:t>Utilizing</a:t>
            </a:r>
            <a:r>
              <a:rPr lang="fi-FI" sz="1200">
                <a:solidFill>
                  <a:srgbClr val="0047B6"/>
                </a:solidFill>
                <a:latin typeface="Work Sans" pitchFamily="2" charset="0"/>
              </a:rPr>
              <a:t>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role</a:t>
            </a:r>
            <a:r>
              <a:rPr lang="fi-FI" sz="1200">
                <a:solidFill>
                  <a:srgbClr val="0047B6"/>
                </a:solidFill>
                <a:latin typeface="Work Sans" pitchFamily="2" charset="0"/>
              </a:rPr>
              <a:t> as </a:t>
            </a:r>
            <a:r>
              <a:rPr lang="fi-FI" sz="1200" err="1">
                <a:solidFill>
                  <a:srgbClr val="0047B6"/>
                </a:solidFill>
                <a:latin typeface="Work Sans" pitchFamily="2" charset="0"/>
              </a:rPr>
              <a:t>regulator</a:t>
            </a:r>
            <a:r>
              <a:rPr lang="fi-FI" sz="1200">
                <a:solidFill>
                  <a:srgbClr val="0047B6"/>
                </a:solidFill>
                <a:latin typeface="Work Sans" pitchFamily="2" charset="0"/>
              </a:rPr>
              <a:t> </a:t>
            </a:r>
            <a:r>
              <a:rPr lang="fi-FI" sz="1200" err="1">
                <a:solidFill>
                  <a:srgbClr val="0047B6"/>
                </a:solidFill>
                <a:latin typeface="Work Sans" pitchFamily="2" charset="0"/>
              </a:rPr>
              <a:t>gives</a:t>
            </a:r>
            <a:r>
              <a:rPr lang="fi-FI" sz="1200">
                <a:solidFill>
                  <a:srgbClr val="0047B6"/>
                </a:solidFill>
                <a:latin typeface="Work Sans" pitchFamily="2" charset="0"/>
              </a:rPr>
              <a:t> Espoo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power</a:t>
            </a:r>
            <a:r>
              <a:rPr lang="fi-FI" sz="1200">
                <a:solidFill>
                  <a:srgbClr val="0047B6"/>
                </a:solidFill>
                <a:latin typeface="Work Sans" pitchFamily="2" charset="0"/>
              </a:rPr>
              <a:t> to help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standardization</a:t>
            </a:r>
            <a:r>
              <a:rPr lang="fi-FI" sz="1200">
                <a:solidFill>
                  <a:srgbClr val="0047B6"/>
                </a:solidFill>
                <a:latin typeface="Work Sans" pitchFamily="2" charset="0"/>
              </a:rPr>
              <a:t> of </a:t>
            </a: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a:t>
            </a:r>
            <a:r>
              <a:rPr lang="fi-FI" sz="1200" err="1">
                <a:solidFill>
                  <a:srgbClr val="0047B6"/>
                </a:solidFill>
                <a:latin typeface="Work Sans" pitchFamily="2" charset="0"/>
              </a:rPr>
              <a:t>with</a:t>
            </a:r>
            <a:r>
              <a:rPr lang="fi-FI" sz="1200">
                <a:solidFill>
                  <a:srgbClr val="0047B6"/>
                </a:solidFill>
                <a:latin typeface="Work Sans" pitchFamily="2" charset="0"/>
              </a:rPr>
              <a:t> </a:t>
            </a:r>
            <a:r>
              <a:rPr lang="fi-FI" sz="1200" b="1" err="1">
                <a:solidFill>
                  <a:srgbClr val="0047B6"/>
                </a:solidFill>
                <a:latin typeface="Work Sans" pitchFamily="2" charset="0"/>
              </a:rPr>
              <a:t>regulative</a:t>
            </a:r>
            <a:r>
              <a:rPr lang="fi-FI" sz="1200" b="1">
                <a:solidFill>
                  <a:srgbClr val="0047B6"/>
                </a:solidFill>
                <a:latin typeface="Work Sans" pitchFamily="2" charset="0"/>
              </a:rPr>
              <a:t> </a:t>
            </a:r>
            <a:r>
              <a:rPr lang="fi-FI" sz="1200" b="1" err="1">
                <a:solidFill>
                  <a:srgbClr val="0047B6"/>
                </a:solidFill>
                <a:latin typeface="Work Sans" pitchFamily="2" charset="0"/>
              </a:rPr>
              <a:t>processes</a:t>
            </a:r>
            <a:r>
              <a:rPr lang="fi-FI" sz="1200">
                <a:solidFill>
                  <a:srgbClr val="0047B6"/>
                </a:solidFill>
                <a:latin typeface="Work Sans" pitchFamily="2" charset="0"/>
              </a:rPr>
              <a:t>.</a:t>
            </a:r>
          </a:p>
        </p:txBody>
      </p:sp>
      <p:sp>
        <p:nvSpPr>
          <p:cNvPr id="36" name="Rectangle: Rounded Corners 35">
            <a:extLst>
              <a:ext uri="{FF2B5EF4-FFF2-40B4-BE49-F238E27FC236}">
                <a16:creationId xmlns:a16="http://schemas.microsoft.com/office/drawing/2014/main" id="{44EE83F0-841F-4F05-AB91-B31462EE0B4A}"/>
              </a:ext>
            </a:extLst>
          </p:cNvPr>
          <p:cNvSpPr/>
          <p:nvPr/>
        </p:nvSpPr>
        <p:spPr>
          <a:xfrm>
            <a:off x="6642930" y="7856287"/>
            <a:ext cx="5027966" cy="1385202"/>
          </a:xfrm>
          <a:prstGeom prst="roundRect">
            <a:avLst/>
          </a:prstGeom>
          <a:solidFill>
            <a:srgbClr val="BCFCD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200" err="1">
                <a:solidFill>
                  <a:srgbClr val="0047B6"/>
                </a:solidFill>
                <a:latin typeface="Work Sans" pitchFamily="2" charset="0"/>
              </a:rPr>
              <a:t>The</a:t>
            </a:r>
            <a:r>
              <a:rPr lang="fi-FI" sz="1200">
                <a:solidFill>
                  <a:srgbClr val="0047B6"/>
                </a:solidFill>
                <a:latin typeface="Work Sans" pitchFamily="2" charset="0"/>
              </a:rPr>
              <a:t> </a:t>
            </a:r>
            <a:r>
              <a:rPr lang="fi-FI" sz="1200" err="1">
                <a:solidFill>
                  <a:srgbClr val="0047B6"/>
                </a:solidFill>
                <a:latin typeface="Work Sans" pitchFamily="2" charset="0"/>
              </a:rPr>
              <a:t>field</a:t>
            </a:r>
            <a:r>
              <a:rPr lang="fi-FI" sz="1200">
                <a:solidFill>
                  <a:srgbClr val="0047B6"/>
                </a:solidFill>
                <a:latin typeface="Work Sans" pitchFamily="2" charset="0"/>
              </a:rPr>
              <a:t> of open data is </a:t>
            </a:r>
            <a:r>
              <a:rPr lang="fi-FI" sz="1200" err="1">
                <a:solidFill>
                  <a:srgbClr val="0047B6"/>
                </a:solidFill>
                <a:latin typeface="Work Sans" pitchFamily="2" charset="0"/>
              </a:rPr>
              <a:t>full</a:t>
            </a:r>
            <a:r>
              <a:rPr lang="fi-FI" sz="1200">
                <a:solidFill>
                  <a:srgbClr val="0047B6"/>
                </a:solidFill>
                <a:latin typeface="Work Sans" pitchFamily="2" charset="0"/>
              </a:rPr>
              <a:t> of </a:t>
            </a:r>
            <a:r>
              <a:rPr lang="fi-FI" sz="1200" err="1">
                <a:solidFill>
                  <a:srgbClr val="0047B6"/>
                </a:solidFill>
                <a:latin typeface="Work Sans" pitchFamily="2" charset="0"/>
              </a:rPr>
              <a:t>enthusiast</a:t>
            </a:r>
            <a:r>
              <a:rPr lang="fi-FI" sz="1200">
                <a:solidFill>
                  <a:srgbClr val="0047B6"/>
                </a:solidFill>
                <a:latin typeface="Work Sans" pitchFamily="2" charset="0"/>
              </a:rPr>
              <a:t> and </a:t>
            </a:r>
            <a:r>
              <a:rPr lang="fi-FI" sz="1200" err="1">
                <a:solidFill>
                  <a:srgbClr val="0047B6"/>
                </a:solidFill>
                <a:latin typeface="Work Sans" pitchFamily="2" charset="0"/>
              </a:rPr>
              <a:t>highly-skilled</a:t>
            </a:r>
            <a:r>
              <a:rPr lang="fi-FI" sz="1200">
                <a:solidFill>
                  <a:srgbClr val="0047B6"/>
                </a:solidFill>
                <a:latin typeface="Work Sans" pitchFamily="2" charset="0"/>
              </a:rPr>
              <a:t> </a:t>
            </a:r>
            <a:r>
              <a:rPr lang="fi-FI" sz="1200" err="1">
                <a:solidFill>
                  <a:srgbClr val="0047B6"/>
                </a:solidFill>
                <a:latin typeface="Work Sans" pitchFamily="2" charset="0"/>
              </a:rPr>
              <a:t>people</a:t>
            </a:r>
            <a:r>
              <a:rPr lang="fi-FI" sz="1200">
                <a:solidFill>
                  <a:srgbClr val="0047B6"/>
                </a:solidFill>
                <a:latin typeface="Work Sans" pitchFamily="2" charset="0"/>
              </a:rPr>
              <a:t> – Espoo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b="1" err="1">
                <a:solidFill>
                  <a:srgbClr val="0047B6"/>
                </a:solidFill>
                <a:latin typeface="Work Sans" pitchFamily="2" charset="0"/>
              </a:rPr>
              <a:t>be</a:t>
            </a:r>
            <a:r>
              <a:rPr lang="fi-FI" sz="1200" b="1">
                <a:solidFill>
                  <a:srgbClr val="0047B6"/>
                </a:solidFill>
                <a:latin typeface="Work Sans" pitchFamily="2" charset="0"/>
              </a:rPr>
              <a:t> </a:t>
            </a:r>
            <a:r>
              <a:rPr lang="fi-FI" sz="1200" b="1" err="1">
                <a:solidFill>
                  <a:srgbClr val="0047B6"/>
                </a:solidFill>
                <a:latin typeface="Work Sans" pitchFamily="2" charset="0"/>
              </a:rPr>
              <a:t>the</a:t>
            </a:r>
            <a:r>
              <a:rPr lang="fi-FI" sz="1200" b="1">
                <a:solidFill>
                  <a:srgbClr val="0047B6"/>
                </a:solidFill>
                <a:latin typeface="Work Sans" pitchFamily="2" charset="0"/>
              </a:rPr>
              <a:t> </a:t>
            </a:r>
            <a:r>
              <a:rPr lang="fi-FI" sz="1200" b="1" err="1">
                <a:solidFill>
                  <a:srgbClr val="0047B6"/>
                </a:solidFill>
                <a:latin typeface="Work Sans" pitchFamily="2" charset="0"/>
              </a:rPr>
              <a:t>force</a:t>
            </a:r>
            <a:r>
              <a:rPr lang="fi-FI" sz="1200" b="1">
                <a:solidFill>
                  <a:srgbClr val="0047B6"/>
                </a:solidFill>
                <a:latin typeface="Work Sans" pitchFamily="2" charset="0"/>
              </a:rPr>
              <a:t> </a:t>
            </a:r>
            <a:r>
              <a:rPr lang="fi-FI" sz="1200" b="1" err="1">
                <a:solidFill>
                  <a:srgbClr val="0047B6"/>
                </a:solidFill>
                <a:latin typeface="Work Sans" pitchFamily="2" charset="0"/>
              </a:rPr>
              <a:t>that</a:t>
            </a:r>
            <a:r>
              <a:rPr lang="fi-FI" sz="1200" b="1">
                <a:solidFill>
                  <a:srgbClr val="0047B6"/>
                </a:solidFill>
                <a:latin typeface="Work Sans" pitchFamily="2" charset="0"/>
              </a:rPr>
              <a:t> </a:t>
            </a:r>
            <a:r>
              <a:rPr lang="fi-FI" sz="1200" b="1" err="1">
                <a:solidFill>
                  <a:srgbClr val="0047B6"/>
                </a:solidFill>
                <a:latin typeface="Work Sans" pitchFamily="2" charset="0"/>
              </a:rPr>
              <a:t>brings</a:t>
            </a:r>
            <a:r>
              <a:rPr lang="fi-FI" sz="1200" b="1">
                <a:solidFill>
                  <a:srgbClr val="0047B6"/>
                </a:solidFill>
                <a:latin typeface="Work Sans" pitchFamily="2" charset="0"/>
              </a:rPr>
              <a:t> </a:t>
            </a:r>
            <a:r>
              <a:rPr lang="fi-FI" sz="1200" b="1" err="1">
                <a:solidFill>
                  <a:srgbClr val="0047B6"/>
                </a:solidFill>
                <a:latin typeface="Work Sans" pitchFamily="2" charset="0"/>
              </a:rPr>
              <a:t>them</a:t>
            </a:r>
            <a:r>
              <a:rPr lang="fi-FI" sz="1200" b="1">
                <a:solidFill>
                  <a:srgbClr val="0047B6"/>
                </a:solidFill>
                <a:latin typeface="Work Sans" pitchFamily="2" charset="0"/>
              </a:rPr>
              <a:t> </a:t>
            </a:r>
            <a:r>
              <a:rPr lang="fi-FI" sz="1200" b="1" err="1">
                <a:solidFill>
                  <a:srgbClr val="0047B6"/>
                </a:solidFill>
                <a:latin typeface="Work Sans" pitchFamily="2" charset="0"/>
              </a:rPr>
              <a:t>together</a:t>
            </a:r>
            <a:r>
              <a:rPr lang="fi-FI" sz="1200" b="1">
                <a:solidFill>
                  <a:srgbClr val="0047B6"/>
                </a:solidFill>
                <a:latin typeface="Work Sans" pitchFamily="2" charset="0"/>
              </a:rPr>
              <a:t> </a:t>
            </a:r>
            <a:r>
              <a:rPr lang="fi-FI" sz="1200" b="1" err="1">
                <a:solidFill>
                  <a:srgbClr val="0047B6"/>
                </a:solidFill>
                <a:latin typeface="Work Sans" pitchFamily="2" charset="0"/>
              </a:rPr>
              <a:t>e.g</a:t>
            </a:r>
            <a:r>
              <a:rPr lang="fi-FI" sz="1200" b="1">
                <a:solidFill>
                  <a:srgbClr val="0047B6"/>
                </a:solidFill>
                <a:latin typeface="Work Sans" pitchFamily="2" charset="0"/>
              </a:rPr>
              <a:t>. </a:t>
            </a:r>
            <a:r>
              <a:rPr lang="fi-FI" sz="1200" b="1" err="1">
                <a:solidFill>
                  <a:srgbClr val="0047B6"/>
                </a:solidFill>
                <a:latin typeface="Work Sans" pitchFamily="2" charset="0"/>
              </a:rPr>
              <a:t>by</a:t>
            </a:r>
            <a:r>
              <a:rPr lang="fi-FI" sz="1200" b="1">
                <a:solidFill>
                  <a:srgbClr val="0047B6"/>
                </a:solidFill>
                <a:latin typeface="Work Sans" pitchFamily="2" charset="0"/>
              </a:rPr>
              <a:t> </a:t>
            </a:r>
            <a:r>
              <a:rPr lang="fi-FI" sz="1200" b="1" err="1">
                <a:solidFill>
                  <a:srgbClr val="0047B6"/>
                </a:solidFill>
                <a:latin typeface="Work Sans" pitchFamily="2" charset="0"/>
              </a:rPr>
              <a:t>arranging</a:t>
            </a:r>
            <a:r>
              <a:rPr lang="fi-FI" sz="1200" b="1">
                <a:solidFill>
                  <a:srgbClr val="0047B6"/>
                </a:solidFill>
                <a:latin typeface="Work Sans" pitchFamily="2" charset="0"/>
              </a:rPr>
              <a:t> </a:t>
            </a:r>
            <a:r>
              <a:rPr lang="fi-FI" sz="1200" b="1" err="1">
                <a:solidFill>
                  <a:srgbClr val="0047B6"/>
                </a:solidFill>
                <a:latin typeface="Work Sans" pitchFamily="2" charset="0"/>
              </a:rPr>
              <a:t>collaborative</a:t>
            </a:r>
            <a:r>
              <a:rPr lang="fi-FI" sz="1200" b="1">
                <a:solidFill>
                  <a:srgbClr val="0047B6"/>
                </a:solidFill>
                <a:latin typeface="Work Sans" pitchFamily="2" charset="0"/>
              </a:rPr>
              <a:t> </a:t>
            </a:r>
            <a:r>
              <a:rPr lang="fi-FI" sz="1200" b="1" err="1">
                <a:solidFill>
                  <a:srgbClr val="0047B6"/>
                </a:solidFill>
                <a:latin typeface="Work Sans" pitchFamily="2" charset="0"/>
              </a:rPr>
              <a:t>events</a:t>
            </a:r>
            <a:r>
              <a:rPr lang="fi-FI" sz="1200">
                <a:solidFill>
                  <a:srgbClr val="0047B6"/>
                </a:solidFill>
                <a:latin typeface="Work Sans" pitchFamily="2" charset="0"/>
              </a:rPr>
              <a:t>. </a:t>
            </a:r>
            <a:r>
              <a:rPr lang="fi-FI" sz="1200" err="1">
                <a:solidFill>
                  <a:srgbClr val="0047B6"/>
                </a:solidFill>
                <a:latin typeface="Work Sans" pitchFamily="2" charset="0"/>
              </a:rPr>
              <a:t>Creating</a:t>
            </a:r>
            <a:r>
              <a:rPr lang="fi-FI" sz="1200">
                <a:solidFill>
                  <a:srgbClr val="0047B6"/>
                </a:solidFill>
                <a:latin typeface="Work Sans" pitchFamily="2" charset="0"/>
              </a:rPr>
              <a:t> a </a:t>
            </a:r>
            <a:r>
              <a:rPr lang="fi-FI" sz="1200" b="1" err="1">
                <a:solidFill>
                  <a:srgbClr val="0047B6"/>
                </a:solidFill>
                <a:latin typeface="Work Sans" pitchFamily="2" charset="0"/>
              </a:rPr>
              <a:t>communication</a:t>
            </a:r>
            <a:r>
              <a:rPr lang="fi-FI" sz="1200" b="1">
                <a:solidFill>
                  <a:srgbClr val="0047B6"/>
                </a:solidFill>
                <a:latin typeface="Work Sans" pitchFamily="2" charset="0"/>
              </a:rPr>
              <a:t> </a:t>
            </a:r>
            <a:r>
              <a:rPr lang="fi-FI" sz="1200" b="1" err="1">
                <a:solidFill>
                  <a:srgbClr val="0047B6"/>
                </a:solidFill>
                <a:latin typeface="Work Sans" pitchFamily="2" charset="0"/>
              </a:rPr>
              <a:t>plan</a:t>
            </a:r>
            <a:r>
              <a:rPr lang="fi-FI" sz="1200" b="1">
                <a:solidFill>
                  <a:srgbClr val="0047B6"/>
                </a:solidFill>
                <a:latin typeface="Work Sans" pitchFamily="2" charset="0"/>
              </a:rPr>
              <a:t> </a:t>
            </a:r>
            <a:r>
              <a:rPr lang="fi-FI" sz="1200">
                <a:solidFill>
                  <a:srgbClr val="0047B6"/>
                </a:solidFill>
                <a:latin typeface="Work Sans" pitchFamily="2" charset="0"/>
              </a:rPr>
              <a:t>for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existing</a:t>
            </a:r>
            <a:r>
              <a:rPr lang="fi-FI" sz="1200">
                <a:solidFill>
                  <a:srgbClr val="0047B6"/>
                </a:solidFill>
                <a:latin typeface="Work Sans" pitchFamily="2" charset="0"/>
              </a:rPr>
              <a:t> </a:t>
            </a:r>
            <a:r>
              <a:rPr lang="fi-FI" sz="1200" err="1">
                <a:solidFill>
                  <a:srgbClr val="0047B6"/>
                </a:solidFill>
                <a:latin typeface="Work Sans" pitchFamily="2" charset="0"/>
              </a:rPr>
              <a:t>solutions</a:t>
            </a:r>
            <a:r>
              <a:rPr lang="fi-FI" sz="1200">
                <a:solidFill>
                  <a:srgbClr val="0047B6"/>
                </a:solidFill>
                <a:latin typeface="Work Sans" pitchFamily="2" charset="0"/>
              </a:rPr>
              <a:t> and </a:t>
            </a:r>
            <a:r>
              <a:rPr lang="fi-FI" sz="1200" err="1">
                <a:solidFill>
                  <a:srgbClr val="0047B6"/>
                </a:solidFill>
                <a:latin typeface="Work Sans" pitchFamily="2" charset="0"/>
              </a:rPr>
              <a:t>development</a:t>
            </a:r>
            <a:r>
              <a:rPr lang="fi-FI" sz="1200">
                <a:solidFill>
                  <a:srgbClr val="0047B6"/>
                </a:solidFill>
                <a:latin typeface="Work Sans" pitchFamily="2" charset="0"/>
              </a:rPr>
              <a:t> </a:t>
            </a:r>
            <a:r>
              <a:rPr lang="fi-FI" sz="1200" err="1">
                <a:solidFill>
                  <a:srgbClr val="0047B6"/>
                </a:solidFill>
                <a:latin typeface="Work Sans" pitchFamily="2" charset="0"/>
              </a:rPr>
              <a:t>plans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a:t>
            </a:r>
            <a:r>
              <a:rPr lang="fi-FI" sz="1200" err="1">
                <a:solidFill>
                  <a:srgbClr val="0047B6"/>
                </a:solidFill>
                <a:latin typeface="Work Sans" pitchFamily="2" charset="0"/>
              </a:rPr>
              <a:t>support</a:t>
            </a:r>
            <a:r>
              <a:rPr lang="fi-FI" sz="1200">
                <a:solidFill>
                  <a:srgbClr val="0047B6"/>
                </a:solidFill>
                <a:latin typeface="Work Sans" pitchFamily="2" charset="0"/>
              </a:rPr>
              <a:t> </a:t>
            </a:r>
            <a:r>
              <a:rPr lang="fi-FI" sz="1200" err="1">
                <a:solidFill>
                  <a:srgbClr val="0047B6"/>
                </a:solidFill>
                <a:latin typeface="Work Sans" pitchFamily="2" charset="0"/>
              </a:rPr>
              <a:t>more</a:t>
            </a:r>
            <a:r>
              <a:rPr lang="fi-FI" sz="1200">
                <a:solidFill>
                  <a:srgbClr val="0047B6"/>
                </a:solidFill>
                <a:latin typeface="Work Sans" pitchFamily="2" charset="0"/>
              </a:rPr>
              <a:t> </a:t>
            </a:r>
            <a:r>
              <a:rPr lang="fi-FI" sz="1200" err="1">
                <a:solidFill>
                  <a:srgbClr val="0047B6"/>
                </a:solidFill>
                <a:latin typeface="Work Sans" pitchFamily="2" charset="0"/>
              </a:rPr>
              <a:t>effective</a:t>
            </a:r>
            <a:r>
              <a:rPr lang="fi-FI" sz="1200">
                <a:solidFill>
                  <a:srgbClr val="0047B6"/>
                </a:solidFill>
                <a:latin typeface="Work Sans" pitchFamily="2" charset="0"/>
              </a:rPr>
              <a:t> </a:t>
            </a:r>
            <a:r>
              <a:rPr lang="fi-FI" sz="1200" err="1">
                <a:solidFill>
                  <a:srgbClr val="0047B6"/>
                </a:solidFill>
                <a:latin typeface="Work Sans" pitchFamily="2" charset="0"/>
              </a:rPr>
              <a:t>ways</a:t>
            </a:r>
            <a:r>
              <a:rPr lang="fi-FI" sz="1200">
                <a:solidFill>
                  <a:srgbClr val="0047B6"/>
                </a:solidFill>
                <a:latin typeface="Work Sans" pitchFamily="2" charset="0"/>
              </a:rPr>
              <a:t> of </a:t>
            </a:r>
            <a:r>
              <a:rPr lang="fi-FI" sz="1200" err="1">
                <a:solidFill>
                  <a:srgbClr val="0047B6"/>
                </a:solidFill>
                <a:latin typeface="Work Sans" pitchFamily="2" charset="0"/>
              </a:rPr>
              <a:t>working</a:t>
            </a:r>
            <a:r>
              <a:rPr lang="fi-FI" sz="1200">
                <a:solidFill>
                  <a:srgbClr val="0047B6"/>
                </a:solidFill>
                <a:latin typeface="Work Sans" pitchFamily="2" charset="0"/>
              </a:rPr>
              <a:t> </a:t>
            </a:r>
            <a:r>
              <a:rPr lang="fi-FI" sz="1200" err="1">
                <a:solidFill>
                  <a:srgbClr val="0047B6"/>
                </a:solidFill>
                <a:latin typeface="Work Sans" pitchFamily="2" charset="0"/>
              </a:rPr>
              <a:t>internally</a:t>
            </a:r>
            <a:r>
              <a:rPr lang="fi-FI" sz="1200">
                <a:solidFill>
                  <a:srgbClr val="0047B6"/>
                </a:solidFill>
                <a:latin typeface="Work Sans" pitchFamily="2" charset="0"/>
              </a:rPr>
              <a:t> &amp; </a:t>
            </a:r>
            <a:r>
              <a:rPr lang="fi-FI" sz="1200" err="1">
                <a:solidFill>
                  <a:srgbClr val="0047B6"/>
                </a:solidFill>
                <a:latin typeface="Work Sans" pitchFamily="2" charset="0"/>
              </a:rPr>
              <a:t>externally</a:t>
            </a:r>
            <a:r>
              <a:rPr lang="fi-FI" sz="1200">
                <a:solidFill>
                  <a:srgbClr val="0047B6"/>
                </a:solidFill>
                <a:latin typeface="Work Sans" pitchFamily="2" charset="0"/>
              </a:rPr>
              <a:t>.</a:t>
            </a:r>
          </a:p>
        </p:txBody>
      </p:sp>
      <p:sp>
        <p:nvSpPr>
          <p:cNvPr id="37" name="Rectangle: Rounded Corners 36">
            <a:extLst>
              <a:ext uri="{FF2B5EF4-FFF2-40B4-BE49-F238E27FC236}">
                <a16:creationId xmlns:a16="http://schemas.microsoft.com/office/drawing/2014/main" id="{2E884373-729B-45F2-8CAF-741E4B5AB65E}"/>
              </a:ext>
            </a:extLst>
          </p:cNvPr>
          <p:cNvSpPr/>
          <p:nvPr/>
        </p:nvSpPr>
        <p:spPr>
          <a:xfrm>
            <a:off x="4521776" y="483594"/>
            <a:ext cx="6961699" cy="5797074"/>
          </a:xfrm>
          <a:prstGeom prst="roundRect">
            <a:avLst/>
          </a:prstGeom>
          <a:solidFill>
            <a:srgbClr val="C9D4DD">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sz="1200">
                <a:solidFill>
                  <a:srgbClr val="0047B6"/>
                </a:solidFill>
                <a:latin typeface="Work Sans" pitchFamily="2" charset="0"/>
              </a:rPr>
              <a:t>Espoo is </a:t>
            </a:r>
            <a:r>
              <a:rPr lang="fi-FI" sz="1200" err="1">
                <a:solidFill>
                  <a:srgbClr val="0047B6"/>
                </a:solidFill>
                <a:latin typeface="Work Sans" pitchFamily="2" charset="0"/>
              </a:rPr>
              <a:t>aware</a:t>
            </a:r>
            <a:r>
              <a:rPr lang="fi-FI" sz="1200">
                <a:solidFill>
                  <a:srgbClr val="0047B6"/>
                </a:solidFill>
                <a:latin typeface="Work Sans" pitchFamily="2" charset="0"/>
              </a:rPr>
              <a:t> of </a:t>
            </a:r>
            <a:r>
              <a:rPr lang="fi-FI" sz="1200" err="1">
                <a:solidFill>
                  <a:srgbClr val="0047B6"/>
                </a:solidFill>
                <a:latin typeface="Work Sans" pitchFamily="2" charset="0"/>
              </a:rPr>
              <a:t>changing</a:t>
            </a:r>
            <a:r>
              <a:rPr lang="fi-FI" sz="1200">
                <a:solidFill>
                  <a:srgbClr val="0047B6"/>
                </a:solidFill>
                <a:latin typeface="Work Sans" pitchFamily="2" charset="0"/>
              </a:rPr>
              <a:t> </a:t>
            </a:r>
            <a:r>
              <a:rPr lang="fi-FI" sz="1200" err="1">
                <a:solidFill>
                  <a:srgbClr val="0047B6"/>
                </a:solidFill>
                <a:latin typeface="Work Sans" pitchFamily="2" charset="0"/>
              </a:rPr>
              <a:t>legislation</a:t>
            </a:r>
            <a:r>
              <a:rPr lang="fi-FI" sz="1200">
                <a:solidFill>
                  <a:srgbClr val="0047B6"/>
                </a:solidFill>
                <a:latin typeface="Work Sans" pitchFamily="2" charset="0"/>
              </a:rPr>
              <a:t> – a </a:t>
            </a:r>
            <a:r>
              <a:rPr lang="fi-FI" sz="1200" err="1">
                <a:solidFill>
                  <a:srgbClr val="0047B6"/>
                </a:solidFill>
                <a:latin typeface="Work Sans" pitchFamily="2" charset="0"/>
              </a:rPr>
              <a:t>plan</a:t>
            </a:r>
            <a:r>
              <a:rPr lang="fi-FI" sz="1200">
                <a:solidFill>
                  <a:srgbClr val="0047B6"/>
                </a:solidFill>
                <a:latin typeface="Work Sans" pitchFamily="2" charset="0"/>
              </a:rPr>
              <a:t> for </a:t>
            </a:r>
            <a:r>
              <a:rPr lang="fi-FI" sz="1200" err="1">
                <a:solidFill>
                  <a:srgbClr val="0047B6"/>
                </a:solidFill>
                <a:latin typeface="Work Sans" pitchFamily="2" charset="0"/>
              </a:rPr>
              <a:t>tracking</a:t>
            </a:r>
            <a:r>
              <a:rPr lang="fi-FI" sz="1200">
                <a:solidFill>
                  <a:srgbClr val="0047B6"/>
                </a:solidFill>
                <a:latin typeface="Work Sans" pitchFamily="2" charset="0"/>
              </a:rPr>
              <a:t> </a:t>
            </a:r>
            <a:r>
              <a:rPr lang="fi-FI" sz="1200" err="1">
                <a:solidFill>
                  <a:srgbClr val="0047B6"/>
                </a:solidFill>
                <a:latin typeface="Work Sans" pitchFamily="2" charset="0"/>
              </a:rPr>
              <a:t>actions</a:t>
            </a:r>
            <a:r>
              <a:rPr lang="fi-FI" sz="1200">
                <a:solidFill>
                  <a:srgbClr val="0047B6"/>
                </a:solidFill>
                <a:latin typeface="Work Sans" pitchFamily="2" charset="0"/>
              </a:rPr>
              <a:t> </a:t>
            </a:r>
            <a:r>
              <a:rPr lang="fi-FI" sz="1200" err="1">
                <a:solidFill>
                  <a:srgbClr val="0047B6"/>
                </a:solidFill>
                <a:latin typeface="Work Sans" pitchFamily="2" charset="0"/>
              </a:rPr>
              <a:t>taken</a:t>
            </a:r>
            <a:r>
              <a:rPr lang="fi-FI" sz="1200">
                <a:solidFill>
                  <a:srgbClr val="0047B6"/>
                </a:solidFill>
                <a:latin typeface="Work Sans" pitchFamily="2" charset="0"/>
              </a:rPr>
              <a:t> to </a:t>
            </a:r>
            <a:r>
              <a:rPr lang="fi-FI" sz="1200" err="1">
                <a:solidFill>
                  <a:srgbClr val="0047B6"/>
                </a:solidFill>
                <a:latin typeface="Work Sans" pitchFamily="2" charset="0"/>
              </a:rPr>
              <a:t>meet</a:t>
            </a:r>
            <a:r>
              <a:rPr lang="fi-FI" sz="1200">
                <a:solidFill>
                  <a:srgbClr val="0047B6"/>
                </a:solidFill>
                <a:latin typeface="Work Sans" pitchFamily="2" charset="0"/>
              </a:rPr>
              <a:t> ITS </a:t>
            </a:r>
            <a:r>
              <a:rPr lang="fi-FI" sz="1200" err="1">
                <a:solidFill>
                  <a:srgbClr val="0047B6"/>
                </a:solidFill>
                <a:latin typeface="Work Sans" pitchFamily="2" charset="0"/>
              </a:rPr>
              <a:t>directive</a:t>
            </a:r>
            <a:r>
              <a:rPr lang="fi-FI" sz="1200">
                <a:solidFill>
                  <a:srgbClr val="0047B6"/>
                </a:solidFill>
                <a:latin typeface="Work Sans" pitchFamily="2" charset="0"/>
              </a:rPr>
              <a:t> </a:t>
            </a:r>
            <a:r>
              <a:rPr lang="fi-FI" sz="1200" err="1">
                <a:solidFill>
                  <a:srgbClr val="0047B6"/>
                </a:solidFill>
                <a:latin typeface="Work Sans" pitchFamily="2" charset="0"/>
              </a:rPr>
              <a:t>deadlines</a:t>
            </a:r>
            <a:r>
              <a:rPr lang="fi-FI" sz="1200">
                <a:solidFill>
                  <a:srgbClr val="0047B6"/>
                </a:solidFill>
                <a:latin typeface="Work Sans" pitchFamily="2" charset="0"/>
              </a:rPr>
              <a:t> </a:t>
            </a:r>
            <a:r>
              <a:rPr lang="fi-FI" sz="1200" err="1">
                <a:solidFill>
                  <a:srgbClr val="0047B6"/>
                </a:solidFill>
                <a:latin typeface="Work Sans" pitchFamily="2" charset="0"/>
              </a:rPr>
              <a:t>would</a:t>
            </a:r>
            <a:r>
              <a:rPr lang="fi-FI" sz="1200">
                <a:solidFill>
                  <a:srgbClr val="0047B6"/>
                </a:solidFill>
                <a:latin typeface="Work Sans" pitchFamily="2" charset="0"/>
              </a:rPr>
              <a:t> help to </a:t>
            </a:r>
            <a:r>
              <a:rPr lang="fi-FI" sz="1200" err="1">
                <a:solidFill>
                  <a:srgbClr val="0047B6"/>
                </a:solidFill>
                <a:latin typeface="Work Sans" pitchFamily="2" charset="0"/>
              </a:rPr>
              <a:t>prioritize</a:t>
            </a:r>
            <a:r>
              <a:rPr lang="fi-FI" sz="1200">
                <a:solidFill>
                  <a:srgbClr val="0047B6"/>
                </a:solidFill>
                <a:latin typeface="Work Sans" pitchFamily="2" charset="0"/>
              </a:rPr>
              <a:t> </a:t>
            </a:r>
            <a:r>
              <a:rPr lang="fi-FI" sz="1200" err="1">
                <a:solidFill>
                  <a:srgbClr val="0047B6"/>
                </a:solidFill>
                <a:latin typeface="Work Sans" pitchFamily="2" charset="0"/>
              </a:rPr>
              <a:t>development</a:t>
            </a:r>
            <a:r>
              <a:rPr lang="fi-FI" sz="1200">
                <a:solidFill>
                  <a:srgbClr val="0047B6"/>
                </a:solidFill>
                <a:latin typeface="Work Sans" pitchFamily="2" charset="0"/>
              </a:rPr>
              <a:t>. A </a:t>
            </a:r>
            <a:r>
              <a:rPr lang="fi-FI" sz="1200" err="1">
                <a:solidFill>
                  <a:srgbClr val="0047B6"/>
                </a:solidFill>
                <a:latin typeface="Work Sans" pitchFamily="2" charset="0"/>
              </a:rPr>
              <a:t>guideline</a:t>
            </a:r>
            <a:r>
              <a:rPr lang="fi-FI" sz="1200">
                <a:solidFill>
                  <a:srgbClr val="0047B6"/>
                </a:solidFill>
                <a:latin typeface="Work Sans" pitchFamily="2" charset="0"/>
              </a:rPr>
              <a:t> to </a:t>
            </a:r>
            <a:r>
              <a:rPr lang="fi-FI" sz="1200" err="1">
                <a:solidFill>
                  <a:srgbClr val="0047B6"/>
                </a:solidFill>
                <a:latin typeface="Work Sans" pitchFamily="2" charset="0"/>
              </a:rPr>
              <a:t>standardized</a:t>
            </a:r>
            <a:r>
              <a:rPr lang="fi-FI" sz="1200">
                <a:solidFill>
                  <a:srgbClr val="0047B6"/>
                </a:solidFill>
                <a:latin typeface="Work Sans" pitchFamily="2" charset="0"/>
              </a:rPr>
              <a:t> data </a:t>
            </a:r>
            <a:r>
              <a:rPr lang="fi-FI" sz="1200" err="1">
                <a:solidFill>
                  <a:srgbClr val="0047B6"/>
                </a:solidFill>
                <a:latin typeface="Work Sans" pitchFamily="2" charset="0"/>
              </a:rPr>
              <a:t>sharing</a:t>
            </a:r>
            <a:r>
              <a:rPr lang="fi-FI" sz="1200">
                <a:solidFill>
                  <a:srgbClr val="0047B6"/>
                </a:solidFill>
                <a:latin typeface="Work Sans" pitchFamily="2" charset="0"/>
              </a:rPr>
              <a:t> </a:t>
            </a:r>
            <a:r>
              <a:rPr lang="fi-FI" sz="1200" err="1">
                <a:solidFill>
                  <a:srgbClr val="0047B6"/>
                </a:solidFill>
                <a:latin typeface="Work Sans" pitchFamily="2" charset="0"/>
              </a:rPr>
              <a:t>could</a:t>
            </a:r>
            <a:r>
              <a:rPr lang="fi-FI" sz="1200">
                <a:solidFill>
                  <a:srgbClr val="0047B6"/>
                </a:solidFill>
                <a:latin typeface="Work Sans" pitchFamily="2" charset="0"/>
              </a:rPr>
              <a:t> </a:t>
            </a:r>
            <a:r>
              <a:rPr lang="fi-FI" sz="1200" err="1">
                <a:solidFill>
                  <a:srgbClr val="0047B6"/>
                </a:solidFill>
                <a:latin typeface="Work Sans" pitchFamily="2" charset="0"/>
              </a:rPr>
              <a:t>be</a:t>
            </a:r>
            <a:r>
              <a:rPr lang="fi-FI" sz="1200">
                <a:solidFill>
                  <a:srgbClr val="0047B6"/>
                </a:solidFill>
                <a:latin typeface="Work Sans" pitchFamily="2" charset="0"/>
              </a:rPr>
              <a:t> </a:t>
            </a:r>
            <a:r>
              <a:rPr lang="fi-FI" sz="1200" err="1">
                <a:solidFill>
                  <a:srgbClr val="0047B6"/>
                </a:solidFill>
                <a:latin typeface="Work Sans" pitchFamily="2" charset="0"/>
              </a:rPr>
              <a:t>created</a:t>
            </a:r>
            <a:r>
              <a:rPr lang="fi-FI" sz="1200">
                <a:solidFill>
                  <a:srgbClr val="0047B6"/>
                </a:solidFill>
                <a:latin typeface="Work Sans" pitchFamily="2" charset="0"/>
              </a:rPr>
              <a:t> and </a:t>
            </a:r>
            <a:r>
              <a:rPr lang="fi-FI" sz="1200" err="1">
                <a:solidFill>
                  <a:srgbClr val="0047B6"/>
                </a:solidFill>
                <a:latin typeface="Work Sans" pitchFamily="2" charset="0"/>
              </a:rPr>
              <a:t>communicated</a:t>
            </a:r>
            <a:r>
              <a:rPr lang="fi-FI" sz="1200">
                <a:solidFill>
                  <a:srgbClr val="0047B6"/>
                </a:solidFill>
                <a:latin typeface="Work Sans" pitchFamily="2" charset="0"/>
              </a:rPr>
              <a:t>.</a:t>
            </a:r>
          </a:p>
          <a:p>
            <a:pPr algn="ctr"/>
            <a:endParaRPr lang="fi-FI" sz="1200">
              <a:solidFill>
                <a:srgbClr val="0047B6"/>
              </a:solidFill>
              <a:latin typeface="Work Sans" pitchFamily="2" charset="0"/>
            </a:endParaRPr>
          </a:p>
          <a:p>
            <a:pPr algn="ctr"/>
            <a:r>
              <a:rPr lang="fi-FI" sz="2400" b="1" err="1">
                <a:solidFill>
                  <a:srgbClr val="0047B6"/>
                </a:solidFill>
                <a:latin typeface="Lato Black" panose="020F0A02020204030203" pitchFamily="34" charset="0"/>
              </a:rPr>
              <a:t>Future</a:t>
            </a:r>
            <a:r>
              <a:rPr lang="fi-FI" sz="2400" b="1">
                <a:solidFill>
                  <a:srgbClr val="0047B6"/>
                </a:solidFill>
                <a:latin typeface="Lato Black" panose="020F0A02020204030203" pitchFamily="34" charset="0"/>
              </a:rPr>
              <a:t> management </a:t>
            </a:r>
            <a:r>
              <a:rPr lang="fi-FI" sz="2400" b="1" err="1">
                <a:solidFill>
                  <a:srgbClr val="0047B6"/>
                </a:solidFill>
                <a:latin typeface="Lato Black" panose="020F0A02020204030203" pitchFamily="34" charset="0"/>
              </a:rPr>
              <a:t>includes</a:t>
            </a:r>
            <a:endParaRPr lang="fi-FI" sz="2400" b="1">
              <a:solidFill>
                <a:srgbClr val="0047B6"/>
              </a:solidFill>
              <a:latin typeface="Lato Black" panose="020F0A02020204030203" pitchFamily="34" charset="0"/>
            </a:endParaRPr>
          </a:p>
          <a:p>
            <a:pPr algn="ctr"/>
            <a:endParaRPr lang="fi-FI" sz="2400">
              <a:solidFill>
                <a:srgbClr val="0047B6"/>
              </a:solidFill>
              <a:latin typeface="Lato Black" panose="020F0A02020204030203" pitchFamily="34" charset="0"/>
            </a:endParaRPr>
          </a:p>
          <a:p>
            <a:pPr marL="171450" indent="-171450" algn="ctr">
              <a:buFont typeface="Arial" panose="020B0604020202020204" pitchFamily="34" charset="0"/>
              <a:buChar char="•"/>
            </a:pPr>
            <a:r>
              <a:rPr lang="fi-FI" sz="2400" err="1">
                <a:solidFill>
                  <a:srgbClr val="0047B6"/>
                </a:solidFill>
                <a:latin typeface="Lato Black" panose="020F0A02020204030203" pitchFamily="34" charset="0"/>
              </a:rPr>
              <a:t>Study</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the</a:t>
            </a:r>
            <a:r>
              <a:rPr lang="fi-FI" sz="2400">
                <a:solidFill>
                  <a:srgbClr val="0047B6"/>
                </a:solidFill>
                <a:latin typeface="Lato Black" panose="020F0A02020204030203" pitchFamily="34" charset="0"/>
              </a:rPr>
              <a:t> option to </a:t>
            </a:r>
            <a:r>
              <a:rPr lang="fi-FI" sz="2400" err="1">
                <a:solidFill>
                  <a:srgbClr val="0047B6"/>
                </a:solidFill>
                <a:latin typeface="Lato Black" panose="020F0A02020204030203" pitchFamily="34" charset="0"/>
              </a:rPr>
              <a:t>externalize</a:t>
            </a:r>
            <a:r>
              <a:rPr lang="fi-FI" sz="2400">
                <a:solidFill>
                  <a:srgbClr val="0047B6"/>
                </a:solidFill>
                <a:latin typeface="Lato Black" panose="020F0A02020204030203" pitchFamily="34" charset="0"/>
              </a:rPr>
              <a:t> open data </a:t>
            </a:r>
            <a:r>
              <a:rPr lang="fi-FI" sz="2400" err="1">
                <a:solidFill>
                  <a:srgbClr val="0047B6"/>
                </a:solidFill>
                <a:latin typeface="Lato Black" panose="020F0A02020204030203" pitchFamily="34" charset="0"/>
              </a:rPr>
              <a:t>sharing</a:t>
            </a:r>
            <a:r>
              <a:rPr lang="fi-FI" sz="2400">
                <a:solidFill>
                  <a:srgbClr val="0047B6"/>
                </a:solidFill>
                <a:latin typeface="Lato Black" panose="020F0A02020204030203" pitchFamily="34" charset="0"/>
              </a:rPr>
              <a:t> (as City of Turku </a:t>
            </a:r>
            <a:r>
              <a:rPr lang="fi-FI" sz="2400" err="1">
                <a:solidFill>
                  <a:srgbClr val="0047B6"/>
                </a:solidFill>
                <a:latin typeface="Lato Black" panose="020F0A02020204030203" pitchFamily="34" charset="0"/>
              </a:rPr>
              <a:t>has</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done</a:t>
            </a:r>
            <a:r>
              <a:rPr lang="fi-FI" sz="2400">
                <a:solidFill>
                  <a:srgbClr val="0047B6"/>
                </a:solidFill>
                <a:latin typeface="Lato Black" panose="020F0A02020204030203" pitchFamily="34" charset="0"/>
              </a:rPr>
              <a:t> </a:t>
            </a:r>
            <a:r>
              <a:rPr lang="fi-FI" sz="2400" err="1">
                <a:solidFill>
                  <a:srgbClr val="0047B6"/>
                </a:solidFill>
                <a:latin typeface="Lato Black" panose="020F0A02020204030203" pitchFamily="34" charset="0"/>
              </a:rPr>
              <a:t>with</a:t>
            </a:r>
            <a:r>
              <a:rPr lang="fi-FI" sz="2400">
                <a:solidFill>
                  <a:srgbClr val="0047B6"/>
                </a:solidFill>
                <a:latin typeface="Lato Black" panose="020F0A02020204030203" pitchFamily="34" charset="0"/>
              </a:rPr>
              <a:t> Turku City Data)</a:t>
            </a:r>
          </a:p>
          <a:p>
            <a:pPr marL="171450" indent="-171450" algn="ctr">
              <a:buFont typeface="Arial" panose="020B0604020202020204" pitchFamily="34" charset="0"/>
              <a:buChar char="•"/>
            </a:pPr>
            <a:endParaRPr lang="fi-FI" sz="1200">
              <a:solidFill>
                <a:srgbClr val="0047B6"/>
              </a:solidFill>
              <a:latin typeface="Work Sans" pitchFamily="2" charset="0"/>
            </a:endParaRPr>
          </a:p>
          <a:p>
            <a:pPr marL="171450" indent="-171450" algn="ctr">
              <a:buFont typeface="Arial" panose="020B0604020202020204" pitchFamily="34" charset="0"/>
              <a:buChar char="•"/>
            </a:pPr>
            <a:endParaRPr lang="fi-FI" sz="1600">
              <a:solidFill>
                <a:srgbClr val="0047B6"/>
              </a:solidFill>
              <a:latin typeface="Work Sans" pitchFamily="2" charset="0"/>
            </a:endParaRPr>
          </a:p>
        </p:txBody>
      </p:sp>
      <p:sp>
        <p:nvSpPr>
          <p:cNvPr id="26" name="Oval 25">
            <a:extLst>
              <a:ext uri="{FF2B5EF4-FFF2-40B4-BE49-F238E27FC236}">
                <a16:creationId xmlns:a16="http://schemas.microsoft.com/office/drawing/2014/main" id="{960DC562-57E0-4988-B381-43D02D892935}"/>
              </a:ext>
            </a:extLst>
          </p:cNvPr>
          <p:cNvSpPr/>
          <p:nvPr/>
        </p:nvSpPr>
        <p:spPr>
          <a:xfrm>
            <a:off x="1481138"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970A55-024C-492C-A7B6-BFA20A383228}"/>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F04F24F-CC81-4F97-BB35-DB2F92449D73}"/>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F93CAE5-07A7-4326-BE1C-FB93DE09C7E0}"/>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6EEEC4C-7864-4C59-ABB1-526F3A006386}"/>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37434E-8BB4-4FD6-8A65-57F91939404C}"/>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207A451-E765-4944-ADFA-0AB6EA252C9B}"/>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Operating model</a:t>
            </a:r>
            <a:endParaRPr lang="en-US">
              <a:solidFill>
                <a:schemeClr val="accent2"/>
              </a:solidFill>
            </a:endParaRPr>
          </a:p>
        </p:txBody>
      </p:sp>
      <p:pic>
        <p:nvPicPr>
          <p:cNvPr id="41" name="Picture 40">
            <a:extLst>
              <a:ext uri="{FF2B5EF4-FFF2-40B4-BE49-F238E27FC236}">
                <a16:creationId xmlns:a16="http://schemas.microsoft.com/office/drawing/2014/main" id="{EE781179-ABEF-482D-BFA5-A0A83D723665}"/>
              </a:ext>
            </a:extLst>
          </p:cNvPr>
          <p:cNvPicPr>
            <a:picLocks noChangeAspect="1"/>
          </p:cNvPicPr>
          <p:nvPr/>
        </p:nvPicPr>
        <p:blipFill>
          <a:blip r:embed="rId5"/>
          <a:stretch>
            <a:fillRect/>
          </a:stretch>
        </p:blipFill>
        <p:spPr>
          <a:xfrm>
            <a:off x="11257611" y="36083"/>
            <a:ext cx="810532" cy="536846"/>
          </a:xfrm>
          <a:prstGeom prst="rect">
            <a:avLst/>
          </a:prstGeom>
        </p:spPr>
      </p:pic>
      <p:pic>
        <p:nvPicPr>
          <p:cNvPr id="42" name="Picture 2" descr="Aalto University Brand Library">
            <a:extLst>
              <a:ext uri="{FF2B5EF4-FFF2-40B4-BE49-F238E27FC236}">
                <a16:creationId xmlns:a16="http://schemas.microsoft.com/office/drawing/2014/main" id="{342E81F2-05DA-42B6-9DA7-BF21F96E2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07353" y="624998"/>
            <a:ext cx="216506" cy="17761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Europe with solid fill">
            <a:extLst>
              <a:ext uri="{FF2B5EF4-FFF2-40B4-BE49-F238E27FC236}">
                <a16:creationId xmlns:a16="http://schemas.microsoft.com/office/drawing/2014/main" id="{E1349B9C-80FB-4A8A-80B0-C14798B2EB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12077" y="3711340"/>
            <a:ext cx="1448631" cy="1448631"/>
          </a:xfrm>
          <a:prstGeom prst="rect">
            <a:avLst/>
          </a:prstGeom>
        </p:spPr>
      </p:pic>
    </p:spTree>
    <p:extLst>
      <p:ext uri="{BB962C8B-B14F-4D97-AF65-F5344CB8AC3E}">
        <p14:creationId xmlns:p14="http://schemas.microsoft.com/office/powerpoint/2010/main" val="70095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a:extLst>
              <a:ext uri="{FF2B5EF4-FFF2-40B4-BE49-F238E27FC236}">
                <a16:creationId xmlns:a16="http://schemas.microsoft.com/office/drawing/2014/main" id="{FD963739-974D-49F6-836F-692CD52B5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138" y="3806"/>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super highway during golden hour">
            <a:extLst>
              <a:ext uri="{FF2B5EF4-FFF2-40B4-BE49-F238E27FC236}">
                <a16:creationId xmlns:a16="http://schemas.microsoft.com/office/drawing/2014/main" id="{0FC88331-C9D0-4CEB-834D-4A9F17B804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415"/>
          <a:stretch/>
        </p:blipFill>
        <p:spPr bwMode="auto">
          <a:xfrm>
            <a:off x="533613" y="3806"/>
            <a:ext cx="692108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man in black jacket walking on white floor tiles">
            <a:extLst>
              <a:ext uri="{FF2B5EF4-FFF2-40B4-BE49-F238E27FC236}">
                <a16:creationId xmlns:a16="http://schemas.microsoft.com/office/drawing/2014/main" id="{F0CFE480-9D09-4A24-8D91-181133902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832" y="3806"/>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1688B3-33FC-413D-959A-B0A141FDAE17}"/>
              </a:ext>
            </a:extLst>
          </p:cNvPr>
          <p:cNvPicPr>
            <a:picLocks noChangeAspect="1"/>
          </p:cNvPicPr>
          <p:nvPr/>
        </p:nvPicPr>
        <p:blipFill>
          <a:blip r:embed="rId6"/>
          <a:stretch>
            <a:fillRect/>
          </a:stretch>
        </p:blipFill>
        <p:spPr>
          <a:xfrm>
            <a:off x="10812414" y="186259"/>
            <a:ext cx="1202249" cy="743395"/>
          </a:xfrm>
          <a:prstGeom prst="rect">
            <a:avLst/>
          </a:prstGeom>
        </p:spPr>
      </p:pic>
      <p:sp>
        <p:nvSpPr>
          <p:cNvPr id="9" name="Oval 8">
            <a:extLst>
              <a:ext uri="{FF2B5EF4-FFF2-40B4-BE49-F238E27FC236}">
                <a16:creationId xmlns:a16="http://schemas.microsoft.com/office/drawing/2014/main" id="{BB58F1D4-F2C6-4FCC-AECF-26790BBE212B}"/>
              </a:ext>
            </a:extLst>
          </p:cNvPr>
          <p:cNvSpPr/>
          <p:nvPr/>
        </p:nvSpPr>
        <p:spPr>
          <a:xfrm>
            <a:off x="1664523" y="24526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74455B-2833-41F9-8356-C6AC0CBAF681}"/>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F498150-BF70-48BC-B3E4-2A07AE3B05EC}"/>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33D709-80A7-4756-B142-3CC26158209E}"/>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53C2DF-C78E-4857-8B4B-19D0FA1F1EBE}"/>
              </a:ext>
            </a:extLst>
          </p:cNvPr>
          <p:cNvSpPr/>
          <p:nvPr/>
        </p:nvSpPr>
        <p:spPr>
          <a:xfrm>
            <a:off x="1477979" y="296860"/>
            <a:ext cx="134939" cy="127002"/>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1904558-2C15-4A0E-872B-21ABFC6931BE}"/>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78EFAD-34B9-4E58-A472-0965165D273B}"/>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Summary</a:t>
            </a:r>
            <a:endParaRPr lang="en-US">
              <a:solidFill>
                <a:schemeClr val="accent2"/>
              </a:solidFill>
            </a:endParaRPr>
          </a:p>
        </p:txBody>
      </p:sp>
      <p:sp>
        <p:nvSpPr>
          <p:cNvPr id="2" name="TextBox 1">
            <a:extLst>
              <a:ext uri="{FF2B5EF4-FFF2-40B4-BE49-F238E27FC236}">
                <a16:creationId xmlns:a16="http://schemas.microsoft.com/office/drawing/2014/main" id="{6FD2450D-AA5E-4B36-B1AB-BFBD600579AC}"/>
              </a:ext>
            </a:extLst>
          </p:cNvPr>
          <p:cNvSpPr txBox="1"/>
          <p:nvPr/>
        </p:nvSpPr>
        <p:spPr>
          <a:xfrm>
            <a:off x="288800" y="814381"/>
            <a:ext cx="2262158" cy="461665"/>
          </a:xfrm>
          <a:prstGeom prst="rect">
            <a:avLst/>
          </a:prstGeom>
          <a:noFill/>
        </p:spPr>
        <p:txBody>
          <a:bodyPr wrap="none" rtlCol="0">
            <a:spAutoFit/>
          </a:bodyPr>
          <a:lstStyle/>
          <a:p>
            <a:r>
              <a:rPr lang="fi-FI" sz="2400" err="1">
                <a:solidFill>
                  <a:srgbClr val="F0F0F0"/>
                </a:solidFill>
                <a:latin typeface="Lato Black" panose="020F0A02020204030203" pitchFamily="34" charset="0"/>
              </a:rPr>
              <a:t>Understanding</a:t>
            </a:r>
            <a:endParaRPr lang="fi-FI" sz="2400">
              <a:solidFill>
                <a:srgbClr val="F0F0F0"/>
              </a:solidFill>
              <a:latin typeface="Lato Black" panose="020F0A02020204030203" pitchFamily="34" charset="0"/>
            </a:endParaRPr>
          </a:p>
        </p:txBody>
      </p:sp>
      <p:sp>
        <p:nvSpPr>
          <p:cNvPr id="21" name="TextBox 20">
            <a:extLst>
              <a:ext uri="{FF2B5EF4-FFF2-40B4-BE49-F238E27FC236}">
                <a16:creationId xmlns:a16="http://schemas.microsoft.com/office/drawing/2014/main" id="{48D6FB3E-EEAA-4ECA-A997-D2E922B5B5A7}"/>
              </a:ext>
            </a:extLst>
          </p:cNvPr>
          <p:cNvSpPr txBox="1"/>
          <p:nvPr/>
        </p:nvSpPr>
        <p:spPr>
          <a:xfrm>
            <a:off x="3518536" y="814380"/>
            <a:ext cx="1566454" cy="461665"/>
          </a:xfrm>
          <a:prstGeom prst="rect">
            <a:avLst/>
          </a:prstGeom>
          <a:noFill/>
        </p:spPr>
        <p:txBody>
          <a:bodyPr wrap="none" rtlCol="0">
            <a:spAutoFit/>
          </a:bodyPr>
          <a:lstStyle/>
          <a:p>
            <a:r>
              <a:rPr lang="fi-FI" sz="2400" err="1">
                <a:latin typeface="Lato Black" panose="020F0A02020204030203" pitchFamily="34" charset="0"/>
              </a:rPr>
              <a:t>Designing</a:t>
            </a:r>
            <a:endParaRPr lang="fi-FI" sz="2400">
              <a:latin typeface="Lato Black" panose="020F0A02020204030203" pitchFamily="34" charset="0"/>
            </a:endParaRPr>
          </a:p>
        </p:txBody>
      </p:sp>
      <p:sp>
        <p:nvSpPr>
          <p:cNvPr id="23" name="TextBox 22">
            <a:extLst>
              <a:ext uri="{FF2B5EF4-FFF2-40B4-BE49-F238E27FC236}">
                <a16:creationId xmlns:a16="http://schemas.microsoft.com/office/drawing/2014/main" id="{000A7473-5DDA-4730-B1AF-A8BAD8ED9DC3}"/>
              </a:ext>
            </a:extLst>
          </p:cNvPr>
          <p:cNvSpPr txBox="1"/>
          <p:nvPr/>
        </p:nvSpPr>
        <p:spPr>
          <a:xfrm>
            <a:off x="7557010" y="814380"/>
            <a:ext cx="1645002" cy="461665"/>
          </a:xfrm>
          <a:prstGeom prst="rect">
            <a:avLst/>
          </a:prstGeom>
          <a:noFill/>
        </p:spPr>
        <p:txBody>
          <a:bodyPr wrap="none" rtlCol="0">
            <a:spAutoFit/>
          </a:bodyPr>
          <a:lstStyle/>
          <a:p>
            <a:r>
              <a:rPr lang="fi-FI" sz="2400" err="1">
                <a:solidFill>
                  <a:schemeClr val="bg1"/>
                </a:solidFill>
                <a:latin typeface="Lato Black" panose="020F0A02020204030203" pitchFamily="34" charset="0"/>
              </a:rPr>
              <a:t>Delivering</a:t>
            </a:r>
            <a:endParaRPr lang="fi-FI" sz="2400">
              <a:solidFill>
                <a:schemeClr val="bg1"/>
              </a:solidFill>
              <a:latin typeface="Lato Black" panose="020F0A02020204030203" pitchFamily="34" charset="0"/>
            </a:endParaRPr>
          </a:p>
        </p:txBody>
      </p:sp>
      <p:sp>
        <p:nvSpPr>
          <p:cNvPr id="18" name="TextBox 17">
            <a:extLst>
              <a:ext uri="{FF2B5EF4-FFF2-40B4-BE49-F238E27FC236}">
                <a16:creationId xmlns:a16="http://schemas.microsoft.com/office/drawing/2014/main" id="{F5278D48-0F84-43F1-83E9-A31650D6605A}"/>
              </a:ext>
            </a:extLst>
          </p:cNvPr>
          <p:cNvSpPr txBox="1"/>
          <p:nvPr/>
        </p:nvSpPr>
        <p:spPr>
          <a:xfrm>
            <a:off x="109810" y="4762313"/>
            <a:ext cx="3109426" cy="1954381"/>
          </a:xfrm>
          <a:prstGeom prst="rect">
            <a:avLst/>
          </a:prstGeom>
          <a:noFill/>
        </p:spPr>
        <p:txBody>
          <a:bodyPr wrap="square">
            <a:spAutoFit/>
          </a:bodyPr>
          <a:lstStyle/>
          <a:p>
            <a:pPr algn="l" rtl="0" fontAlgn="base">
              <a:buFont typeface="Arial" panose="020B0604020202020204" pitchFamily="34" charset="0"/>
              <a:buChar char="•"/>
            </a:pPr>
            <a:r>
              <a:rPr lang="fi-FI" sz="1100" b="1" i="0" u="none" strike="noStrike" err="1">
                <a:solidFill>
                  <a:schemeClr val="bg1"/>
                </a:solidFill>
                <a:effectLst/>
                <a:latin typeface="Work Sans" pitchFamily="2" charset="0"/>
              </a:rPr>
              <a:t>Legislation</a:t>
            </a:r>
            <a:r>
              <a:rPr lang="fi-FI" sz="1100" b="0" i="0" u="none" strike="noStrike">
                <a:solidFill>
                  <a:schemeClr val="bg1"/>
                </a:solidFill>
                <a:effectLst/>
                <a:latin typeface="Work Sans" pitchFamily="2" charset="0"/>
              </a:rPr>
              <a:t>: ITS </a:t>
            </a:r>
            <a:r>
              <a:rPr lang="fi-FI" sz="1100" b="0" i="0" u="none" strike="noStrike" err="1">
                <a:solidFill>
                  <a:schemeClr val="bg1"/>
                </a:solidFill>
                <a:effectLst/>
                <a:latin typeface="Work Sans" pitchFamily="2" charset="0"/>
              </a:rPr>
              <a:t>directive</a:t>
            </a:r>
            <a:r>
              <a:rPr lang="fi-FI" sz="1100" b="0" i="0" u="none" strike="noStrike">
                <a:solidFill>
                  <a:schemeClr val="bg1"/>
                </a:solidFill>
                <a:effectLst/>
                <a:latin typeface="Work Sans" pitchFamily="2" charset="0"/>
              </a:rPr>
              <a:t>, European Data </a:t>
            </a:r>
            <a:r>
              <a:rPr lang="fi-FI" sz="1100" b="0" i="0" u="none" strike="noStrike" err="1">
                <a:solidFill>
                  <a:schemeClr val="bg1"/>
                </a:solidFill>
                <a:effectLst/>
                <a:latin typeface="Work Sans" pitchFamily="2" charset="0"/>
              </a:rPr>
              <a:t>Strategy</a:t>
            </a:r>
            <a:r>
              <a:rPr lang="fi-FI" sz="1100" b="0" i="0" u="none" strike="noStrike">
                <a:solidFill>
                  <a:schemeClr val="bg1"/>
                </a:solidFill>
                <a:effectLst/>
                <a:latin typeface="Work Sans" pitchFamily="2" charset="0"/>
              </a:rPr>
              <a:t>, Data </a:t>
            </a:r>
            <a:r>
              <a:rPr lang="fi-FI" sz="1100" b="0" i="0" u="none" strike="noStrike" err="1">
                <a:solidFill>
                  <a:schemeClr val="bg1"/>
                </a:solidFill>
                <a:effectLst/>
                <a:latin typeface="Work Sans" pitchFamily="2" charset="0"/>
              </a:rPr>
              <a:t>Governance</a:t>
            </a:r>
            <a:r>
              <a:rPr lang="fi-FI" sz="1100" b="0" i="0" u="none" strike="noStrike">
                <a:solidFill>
                  <a:schemeClr val="bg1"/>
                </a:solidFill>
                <a:effectLst/>
                <a:latin typeface="Work Sans" pitchFamily="2" charset="0"/>
              </a:rPr>
              <a:t> Act (DGA), </a:t>
            </a:r>
            <a:r>
              <a:rPr lang="fi-FI" sz="1100" b="0" i="0" u="none" strike="noStrike" err="1">
                <a:solidFill>
                  <a:schemeClr val="bg1"/>
                </a:solidFill>
                <a:effectLst/>
                <a:latin typeface="Work Sans" pitchFamily="2" charset="0"/>
              </a:rPr>
              <a:t>Rulebook</a:t>
            </a:r>
            <a:r>
              <a:rPr lang="fi-FI" sz="1100" b="0" i="0" u="none" strike="noStrike">
                <a:solidFill>
                  <a:schemeClr val="bg1"/>
                </a:solidFill>
                <a:effectLst/>
                <a:latin typeface="Work Sans" pitchFamily="2" charset="0"/>
              </a:rPr>
              <a:t> for a </a:t>
            </a:r>
            <a:r>
              <a:rPr lang="fi-FI" sz="1100" b="0" i="0" u="none" strike="noStrike" err="1">
                <a:solidFill>
                  <a:schemeClr val="bg1"/>
                </a:solidFill>
                <a:effectLst/>
                <a:latin typeface="Work Sans" pitchFamily="2" charset="0"/>
              </a:rPr>
              <a:t>fair</a:t>
            </a:r>
            <a:r>
              <a:rPr lang="fi-FI" sz="1100" b="0" i="0" u="none" strike="noStrike">
                <a:solidFill>
                  <a:schemeClr val="bg1"/>
                </a:solidFill>
                <a:effectLst/>
                <a:latin typeface="Work Sans" pitchFamily="2" charset="0"/>
              </a:rPr>
              <a:t> data </a:t>
            </a:r>
            <a:r>
              <a:rPr lang="fi-FI" sz="1100" b="0" i="0" u="none" strike="noStrike" err="1">
                <a:solidFill>
                  <a:schemeClr val="bg1"/>
                </a:solidFill>
                <a:effectLst/>
                <a:latin typeface="Work Sans" pitchFamily="2" charset="0"/>
              </a:rPr>
              <a:t>economy</a:t>
            </a:r>
            <a:r>
              <a:rPr lang="fi-FI" sz="1100" b="0" i="0">
                <a:solidFill>
                  <a:schemeClr val="bg1"/>
                </a:solidFill>
                <a:effectLst/>
                <a:latin typeface="Work Sans" pitchFamily="2" charset="0"/>
              </a:rPr>
              <a:t>​</a:t>
            </a:r>
            <a:endParaRPr lang="fi-FI" sz="1100" b="0" i="0">
              <a:solidFill>
                <a:schemeClr val="bg1"/>
              </a:solidFill>
              <a:effectLst/>
              <a:latin typeface="Arial" panose="020B0604020202020204" pitchFamily="34" charset="0"/>
            </a:endParaRPr>
          </a:p>
          <a:p>
            <a:pPr algn="l" rtl="0" fontAlgn="base">
              <a:buFont typeface="Arial" panose="020B0604020202020204" pitchFamily="34" charset="0"/>
              <a:buChar char="•"/>
            </a:pPr>
            <a:r>
              <a:rPr lang="fi-FI" sz="1100" b="1" i="0" u="none" strike="noStrike" err="1">
                <a:solidFill>
                  <a:schemeClr val="bg1"/>
                </a:solidFill>
                <a:effectLst/>
                <a:latin typeface="Work Sans" pitchFamily="2" charset="0"/>
              </a:rPr>
              <a:t>Benchmarking</a:t>
            </a:r>
            <a:r>
              <a:rPr lang="fi-FI" sz="1100" b="0" i="0" u="none" strike="noStrike">
                <a:solidFill>
                  <a:schemeClr val="bg1"/>
                </a:solidFill>
                <a:effectLst/>
                <a:latin typeface="Work Sans" pitchFamily="2" charset="0"/>
              </a:rPr>
              <a:t>: City Data Exchange – </a:t>
            </a:r>
            <a:r>
              <a:rPr lang="fi-FI" sz="1100" b="0" i="0" u="none" strike="noStrike" err="1">
                <a:solidFill>
                  <a:schemeClr val="bg1"/>
                </a:solidFill>
                <a:effectLst/>
                <a:latin typeface="Work Sans" pitchFamily="2" charset="0"/>
              </a:rPr>
              <a:t>Lessons</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learned</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from</a:t>
            </a:r>
            <a:r>
              <a:rPr lang="fi-FI" sz="1100" b="0" i="0" u="none" strike="noStrike">
                <a:solidFill>
                  <a:schemeClr val="bg1"/>
                </a:solidFill>
                <a:effectLst/>
                <a:latin typeface="Work Sans" pitchFamily="2" charset="0"/>
              </a:rPr>
              <a:t> a </a:t>
            </a:r>
            <a:r>
              <a:rPr lang="fi-FI" sz="1100" b="0" i="0" u="none" strike="noStrike" err="1">
                <a:solidFill>
                  <a:schemeClr val="bg1"/>
                </a:solidFill>
                <a:effectLst/>
                <a:latin typeface="Work Sans" pitchFamily="2" charset="0"/>
              </a:rPr>
              <a:t>public</a:t>
            </a:r>
            <a:r>
              <a:rPr lang="fi-FI" sz="1100" b="0" i="0" u="none" strike="noStrike">
                <a:solidFill>
                  <a:schemeClr val="bg1"/>
                </a:solidFill>
                <a:effectLst/>
                <a:latin typeface="Work Sans" pitchFamily="2" charset="0"/>
              </a:rPr>
              <a:t>/</a:t>
            </a:r>
            <a:r>
              <a:rPr lang="fi-FI" sz="1100" b="0" i="0" u="none" strike="noStrike" err="1">
                <a:solidFill>
                  <a:schemeClr val="bg1"/>
                </a:solidFill>
                <a:effectLst/>
                <a:latin typeface="Work Sans" pitchFamily="2" charset="0"/>
              </a:rPr>
              <a:t>private</a:t>
            </a:r>
            <a:r>
              <a:rPr lang="fi-FI" sz="1100" b="0" i="0" u="none" strike="noStrike">
                <a:solidFill>
                  <a:schemeClr val="bg1"/>
                </a:solidFill>
                <a:effectLst/>
                <a:latin typeface="Work Sans" pitchFamily="2" charset="0"/>
              </a:rPr>
              <a:t> data </a:t>
            </a:r>
            <a:r>
              <a:rPr lang="fi-FI" sz="1100" b="0" i="0" u="none" strike="noStrike" err="1">
                <a:solidFill>
                  <a:schemeClr val="bg1"/>
                </a:solidFill>
                <a:effectLst/>
                <a:latin typeface="Work Sans" pitchFamily="2" charset="0"/>
              </a:rPr>
              <a:t>collaboration</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Municipality</a:t>
            </a:r>
            <a:r>
              <a:rPr lang="fi-FI" sz="1100" b="0" i="0" u="none" strike="noStrike">
                <a:solidFill>
                  <a:schemeClr val="bg1"/>
                </a:solidFill>
                <a:effectLst/>
                <a:latin typeface="Work Sans" pitchFamily="2" charset="0"/>
              </a:rPr>
              <a:t> of </a:t>
            </a:r>
            <a:r>
              <a:rPr lang="fi-FI" sz="1100" b="0" i="0" u="none" strike="noStrike" err="1">
                <a:solidFill>
                  <a:schemeClr val="bg1"/>
                </a:solidFill>
                <a:effectLst/>
                <a:latin typeface="Work Sans" pitchFamily="2" charset="0"/>
              </a:rPr>
              <a:t>Copenhagen</a:t>
            </a:r>
            <a:r>
              <a:rPr lang="fi-FI" sz="1100" b="0" i="0" u="none" strike="noStrike">
                <a:solidFill>
                  <a:schemeClr val="bg1"/>
                </a:solidFill>
                <a:effectLst/>
                <a:latin typeface="Work Sans" pitchFamily="2" charset="0"/>
              </a:rPr>
              <a:t> 2018), </a:t>
            </a:r>
            <a:r>
              <a:rPr lang="fi-FI" sz="1100" b="0" i="0" u="none" strike="noStrike" err="1">
                <a:solidFill>
                  <a:schemeClr val="bg1"/>
                </a:solidFill>
                <a:effectLst/>
                <a:latin typeface="Work Sans" pitchFamily="2" charset="0"/>
              </a:rPr>
              <a:t>Netherlands</a:t>
            </a:r>
            <a:r>
              <a:rPr lang="fi-FI" sz="1100" b="0" i="0" u="none" strike="noStrike">
                <a:solidFill>
                  <a:schemeClr val="bg1"/>
                </a:solidFill>
                <a:effectLst/>
                <a:latin typeface="Work Sans" pitchFamily="2" charset="0"/>
              </a:rPr>
              <a:t> – Data Top 15 </a:t>
            </a:r>
            <a:r>
              <a:rPr lang="en-US" sz="1100" b="0" i="0">
                <a:solidFill>
                  <a:schemeClr val="bg1"/>
                </a:solidFill>
                <a:effectLst/>
                <a:latin typeface="Work Sans" pitchFamily="2" charset="0"/>
              </a:rPr>
              <a:t>​</a:t>
            </a:r>
            <a:endParaRPr lang="en-US" sz="1100" b="0" i="0">
              <a:solidFill>
                <a:schemeClr val="bg1"/>
              </a:solidFill>
              <a:effectLst/>
              <a:latin typeface="Arial" panose="020B0604020202020204" pitchFamily="34" charset="0"/>
            </a:endParaRPr>
          </a:p>
          <a:p>
            <a:pPr algn="l" rtl="0" fontAlgn="base">
              <a:buFont typeface="Arial" panose="020B0604020202020204" pitchFamily="34" charset="0"/>
              <a:buChar char="•"/>
            </a:pPr>
            <a:r>
              <a:rPr lang="fi-FI" sz="1100" b="1" i="0" u="none" strike="noStrike">
                <a:solidFill>
                  <a:schemeClr val="bg1"/>
                </a:solidFill>
                <a:effectLst/>
                <a:latin typeface="Work Sans" pitchFamily="2" charset="0"/>
              </a:rPr>
              <a:t>Tools</a:t>
            </a:r>
            <a:r>
              <a:rPr lang="fi-FI" sz="1100" b="0" i="0" u="none" strike="noStrike">
                <a:solidFill>
                  <a:schemeClr val="bg1"/>
                </a:solidFill>
                <a:effectLst/>
                <a:latin typeface="Work Sans" pitchFamily="2" charset="0"/>
              </a:rPr>
              <a:t>: RACI </a:t>
            </a:r>
            <a:r>
              <a:rPr lang="fi-FI" sz="1100" b="0" i="0" u="none" strike="noStrike" err="1">
                <a:solidFill>
                  <a:schemeClr val="bg1"/>
                </a:solidFill>
                <a:effectLst/>
                <a:latin typeface="Work Sans" pitchFamily="2" charset="0"/>
              </a:rPr>
              <a:t>matrix</a:t>
            </a:r>
            <a:r>
              <a:rPr lang="fi-FI" sz="1100" b="0" i="0" u="none" strike="noStrike">
                <a:solidFill>
                  <a:schemeClr val="bg1"/>
                </a:solidFill>
                <a:effectLst/>
                <a:latin typeface="Work Sans" pitchFamily="2" charset="0"/>
              </a:rPr>
              <a:t>, GAP Analysis, Operating </a:t>
            </a:r>
            <a:r>
              <a:rPr lang="fi-FI" sz="1100" b="0" i="0" u="none" strike="noStrike" err="1">
                <a:solidFill>
                  <a:schemeClr val="bg1"/>
                </a:solidFill>
                <a:effectLst/>
                <a:latin typeface="Work Sans" pitchFamily="2" charset="0"/>
              </a:rPr>
              <a:t>model</a:t>
            </a:r>
            <a:r>
              <a:rPr lang="fi-FI" sz="1100" b="0" i="0" u="none" strike="noStrike">
                <a:solidFill>
                  <a:schemeClr val="bg1"/>
                </a:solidFill>
                <a:effectLst/>
                <a:latin typeface="Work Sans" pitchFamily="2" charset="0"/>
              </a:rPr>
              <a:t>, pain </a:t>
            </a:r>
            <a:r>
              <a:rPr lang="fi-FI" sz="1100" b="0" i="0" u="none" strike="noStrike" err="1">
                <a:solidFill>
                  <a:schemeClr val="bg1"/>
                </a:solidFill>
                <a:effectLst/>
                <a:latin typeface="Work Sans" pitchFamily="2" charset="0"/>
              </a:rPr>
              <a:t>point</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analysis</a:t>
            </a:r>
            <a:r>
              <a:rPr lang="fi-FI" sz="1100" b="0" i="0" u="none" strike="noStrike">
                <a:solidFill>
                  <a:schemeClr val="bg1"/>
                </a:solidFill>
                <a:effectLst/>
                <a:latin typeface="Work Sans" pitchFamily="2" charset="0"/>
              </a:rPr>
              <a:t> System </a:t>
            </a:r>
            <a:r>
              <a:rPr lang="fi-FI" sz="1100" b="0" i="0" u="none" strike="noStrike" err="1">
                <a:solidFill>
                  <a:schemeClr val="bg1"/>
                </a:solidFill>
                <a:effectLst/>
                <a:latin typeface="Work Sans" pitchFamily="2" charset="0"/>
              </a:rPr>
              <a:t>map</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clustered</a:t>
            </a:r>
            <a:r>
              <a:rPr lang="fi-FI" sz="1100" b="0" i="0" u="none" strike="noStrike">
                <a:solidFill>
                  <a:schemeClr val="bg1"/>
                </a:solidFill>
                <a:effectLst/>
                <a:latin typeface="Work Sans" pitchFamily="2" charset="0"/>
              </a:rPr>
              <a:t> pain </a:t>
            </a:r>
            <a:r>
              <a:rPr lang="fi-FI" sz="1100" b="0" i="0" u="none" strike="noStrike" err="1">
                <a:solidFill>
                  <a:schemeClr val="bg1"/>
                </a:solidFill>
                <a:effectLst/>
                <a:latin typeface="Work Sans" pitchFamily="2" charset="0"/>
              </a:rPr>
              <a:t>point</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analysis</a:t>
            </a:r>
            <a:endParaRPr lang="fi-FI" sz="1100" b="0" i="0" u="none" strike="noStrike">
              <a:solidFill>
                <a:schemeClr val="bg1"/>
              </a:solidFill>
              <a:effectLst/>
              <a:latin typeface="Work Sans" pitchFamily="2" charset="0"/>
            </a:endParaRPr>
          </a:p>
          <a:p>
            <a:pPr algn="l" rtl="0" fontAlgn="base">
              <a:buFont typeface="Arial" panose="020B0604020202020204" pitchFamily="34" charset="0"/>
              <a:buChar char="•"/>
            </a:pPr>
            <a:r>
              <a:rPr lang="fi-FI" sz="1100" b="1" err="1">
                <a:solidFill>
                  <a:schemeClr val="bg1"/>
                </a:solidFill>
                <a:latin typeface="Work Sans" pitchFamily="2" charset="0"/>
              </a:rPr>
              <a:t>Methods</a:t>
            </a:r>
            <a:r>
              <a:rPr lang="fi-FI" sz="1100" b="1">
                <a:solidFill>
                  <a:schemeClr val="bg1"/>
                </a:solidFill>
                <a:latin typeface="Work Sans" pitchFamily="2" charset="0"/>
              </a:rPr>
              <a:t>: </a:t>
            </a:r>
            <a:r>
              <a:rPr lang="fi-FI" sz="1100">
                <a:solidFill>
                  <a:schemeClr val="bg1"/>
                </a:solidFill>
                <a:latin typeface="Work Sans" pitchFamily="2" charset="0"/>
              </a:rPr>
              <a:t>Workshop, </a:t>
            </a:r>
            <a:r>
              <a:rPr lang="fi-FI" sz="1100" err="1">
                <a:solidFill>
                  <a:schemeClr val="bg1"/>
                </a:solidFill>
                <a:latin typeface="Work Sans" pitchFamily="2" charset="0"/>
              </a:rPr>
              <a:t>interviews</a:t>
            </a:r>
            <a:endParaRPr lang="fi-FI" sz="1100" b="1" i="0">
              <a:solidFill>
                <a:schemeClr val="bg1"/>
              </a:solidFill>
              <a:effectLst/>
              <a:latin typeface="Arial" panose="020B0604020202020204" pitchFamily="34" charset="0"/>
            </a:endParaRPr>
          </a:p>
        </p:txBody>
      </p:sp>
      <p:sp>
        <p:nvSpPr>
          <p:cNvPr id="19" name="TextBox 18">
            <a:extLst>
              <a:ext uri="{FF2B5EF4-FFF2-40B4-BE49-F238E27FC236}">
                <a16:creationId xmlns:a16="http://schemas.microsoft.com/office/drawing/2014/main" id="{A3121B3F-2796-46C8-A92F-4127F938072C}"/>
              </a:ext>
            </a:extLst>
          </p:cNvPr>
          <p:cNvSpPr txBox="1"/>
          <p:nvPr/>
        </p:nvSpPr>
        <p:spPr>
          <a:xfrm>
            <a:off x="3807981" y="5983159"/>
            <a:ext cx="3109426" cy="600164"/>
          </a:xfrm>
          <a:prstGeom prst="rect">
            <a:avLst/>
          </a:prstGeom>
          <a:noFill/>
        </p:spPr>
        <p:txBody>
          <a:bodyPr wrap="square">
            <a:spAutoFit/>
          </a:bodyPr>
          <a:lstStyle/>
          <a:p>
            <a:pPr algn="l" rtl="0" fontAlgn="base"/>
            <a:r>
              <a:rPr lang="fi-FI" sz="1100" b="1" i="0">
                <a:solidFill>
                  <a:schemeClr val="bg1"/>
                </a:solidFill>
                <a:effectLst/>
                <a:latin typeface="Arial" panose="020B0604020202020204" pitchFamily="34" charset="0"/>
              </a:rPr>
              <a:t>Operating </a:t>
            </a:r>
            <a:r>
              <a:rPr lang="fi-FI" sz="1100" b="1" i="0" err="1">
                <a:solidFill>
                  <a:schemeClr val="bg1"/>
                </a:solidFill>
                <a:effectLst/>
                <a:latin typeface="Arial" panose="020B0604020202020204" pitchFamily="34" charset="0"/>
              </a:rPr>
              <a:t>model</a:t>
            </a:r>
            <a:r>
              <a:rPr lang="fi-FI" sz="1100" b="1" i="0">
                <a:solidFill>
                  <a:schemeClr val="bg1"/>
                </a:solidFill>
                <a:effectLst/>
                <a:latin typeface="Arial" panose="020B0604020202020204" pitchFamily="34" charset="0"/>
              </a:rPr>
              <a:t>:</a:t>
            </a:r>
          </a:p>
          <a:p>
            <a:pPr algn="l" rtl="0" fontAlgn="base"/>
            <a:r>
              <a:rPr lang="fi-FI" sz="1100" b="1" i="0" err="1">
                <a:solidFill>
                  <a:schemeClr val="bg1"/>
                </a:solidFill>
                <a:effectLst/>
                <a:latin typeface="Arial" panose="020B0604020202020204" pitchFamily="34" charset="0"/>
              </a:rPr>
              <a:t>Capabilities</a:t>
            </a:r>
            <a:r>
              <a:rPr lang="fi-FI" sz="1100" b="1" i="0">
                <a:solidFill>
                  <a:schemeClr val="bg1"/>
                </a:solidFill>
                <a:effectLst/>
                <a:latin typeface="Arial" panose="020B0604020202020204" pitchFamily="34" charset="0"/>
              </a:rPr>
              <a:t>, </a:t>
            </a:r>
            <a:r>
              <a:rPr lang="fi-FI" sz="1100" b="1" i="0" err="1">
                <a:solidFill>
                  <a:schemeClr val="bg1"/>
                </a:solidFill>
                <a:effectLst/>
                <a:latin typeface="Arial" panose="020B0604020202020204" pitchFamily="34" charset="0"/>
              </a:rPr>
              <a:t>Processes</a:t>
            </a:r>
            <a:r>
              <a:rPr lang="fi-FI" sz="1100" b="1" i="0">
                <a:solidFill>
                  <a:schemeClr val="bg1"/>
                </a:solidFill>
                <a:effectLst/>
                <a:latin typeface="Arial" panose="020B0604020202020204" pitchFamily="34" charset="0"/>
              </a:rPr>
              <a:t>, </a:t>
            </a:r>
            <a:r>
              <a:rPr lang="fi-FI" sz="1100" b="1">
                <a:solidFill>
                  <a:schemeClr val="bg1"/>
                </a:solidFill>
                <a:latin typeface="Arial" panose="020B0604020202020204" pitchFamily="34" charset="0"/>
              </a:rPr>
              <a:t>P</a:t>
            </a:r>
            <a:r>
              <a:rPr lang="fi-FI" sz="1100" b="1" i="0">
                <a:solidFill>
                  <a:schemeClr val="bg1"/>
                </a:solidFill>
                <a:effectLst/>
                <a:latin typeface="Arial" panose="020B0604020202020204" pitchFamily="34" charset="0"/>
              </a:rPr>
              <a:t>eople,</a:t>
            </a:r>
          </a:p>
          <a:p>
            <a:pPr algn="l" rtl="0" fontAlgn="base"/>
            <a:r>
              <a:rPr lang="fi-FI" sz="1100" b="1">
                <a:solidFill>
                  <a:schemeClr val="bg1"/>
                </a:solidFill>
                <a:latin typeface="Arial" panose="020B0604020202020204" pitchFamily="34" charset="0"/>
              </a:rPr>
              <a:t>Data &amp; </a:t>
            </a:r>
            <a:r>
              <a:rPr lang="fi-FI" sz="1100" b="1" err="1">
                <a:solidFill>
                  <a:schemeClr val="bg1"/>
                </a:solidFill>
                <a:latin typeface="Arial" panose="020B0604020202020204" pitchFamily="34" charset="0"/>
              </a:rPr>
              <a:t>technology</a:t>
            </a:r>
            <a:r>
              <a:rPr lang="fi-FI" sz="1100" b="1">
                <a:solidFill>
                  <a:schemeClr val="bg1"/>
                </a:solidFill>
                <a:latin typeface="Arial" panose="020B0604020202020204" pitchFamily="34" charset="0"/>
              </a:rPr>
              <a:t>, Management</a:t>
            </a:r>
            <a:r>
              <a:rPr lang="fi-FI" sz="1100" b="1" i="0">
                <a:solidFill>
                  <a:schemeClr val="bg1"/>
                </a:solidFill>
                <a:effectLst/>
                <a:latin typeface="Arial" panose="020B0604020202020204" pitchFamily="34" charset="0"/>
              </a:rPr>
              <a:t> </a:t>
            </a:r>
          </a:p>
        </p:txBody>
      </p:sp>
      <p:sp>
        <p:nvSpPr>
          <p:cNvPr id="22" name="TextBox 21">
            <a:extLst>
              <a:ext uri="{FF2B5EF4-FFF2-40B4-BE49-F238E27FC236}">
                <a16:creationId xmlns:a16="http://schemas.microsoft.com/office/drawing/2014/main" id="{F33FF2D0-5946-49F9-88BE-AF0AE35F2D46}"/>
              </a:ext>
            </a:extLst>
          </p:cNvPr>
          <p:cNvSpPr txBox="1"/>
          <p:nvPr/>
        </p:nvSpPr>
        <p:spPr>
          <a:xfrm>
            <a:off x="7557010" y="5608698"/>
            <a:ext cx="3109426" cy="1107996"/>
          </a:xfrm>
          <a:prstGeom prst="rect">
            <a:avLst/>
          </a:prstGeom>
          <a:noFill/>
        </p:spPr>
        <p:txBody>
          <a:bodyPr wrap="square">
            <a:spAutoFit/>
          </a:bodyPr>
          <a:lstStyle/>
          <a:p>
            <a:pPr algn="l" rtl="0" fontAlgn="base">
              <a:buFont typeface="Arial" panose="020B0604020202020204" pitchFamily="34" charset="0"/>
              <a:buChar char="•"/>
            </a:pPr>
            <a:r>
              <a:rPr lang="en-US" sz="1100" b="1" i="0">
                <a:solidFill>
                  <a:schemeClr val="bg1"/>
                </a:solidFill>
                <a:effectLst/>
                <a:latin typeface="Work Sans" pitchFamily="2" charset="0"/>
              </a:rPr>
              <a:t>Recommendations:</a:t>
            </a:r>
          </a:p>
          <a:p>
            <a:pPr algn="l" rtl="0" fontAlgn="base">
              <a:buFont typeface="Arial" panose="020B0604020202020204" pitchFamily="34" charset="0"/>
              <a:buChar char="•"/>
            </a:pPr>
            <a:r>
              <a:rPr lang="en-US" sz="1100" i="0">
                <a:solidFill>
                  <a:schemeClr val="bg1"/>
                </a:solidFill>
                <a:effectLst/>
                <a:latin typeface="Work Sans" pitchFamily="2" charset="0"/>
              </a:rPr>
              <a:t>Keeping up to date current and upcoming legislation in the field of mobility  </a:t>
            </a:r>
          </a:p>
          <a:p>
            <a:pPr algn="l" rtl="0" fontAlgn="base">
              <a:buFont typeface="Arial" panose="020B0604020202020204" pitchFamily="34" charset="0"/>
              <a:buChar char="•"/>
            </a:pPr>
            <a:r>
              <a:rPr lang="en-US" sz="1100" i="0">
                <a:solidFill>
                  <a:schemeClr val="bg1"/>
                </a:solidFill>
                <a:effectLst/>
                <a:latin typeface="Work Sans" pitchFamily="2" charset="0"/>
              </a:rPr>
              <a:t>Collaboration and communication  </a:t>
            </a:r>
            <a:endParaRPr lang="en-US" sz="1100">
              <a:solidFill>
                <a:schemeClr val="bg1"/>
              </a:solidFill>
              <a:latin typeface="Work Sans" pitchFamily="2" charset="0"/>
            </a:endParaRPr>
          </a:p>
          <a:p>
            <a:pPr algn="l" rtl="0" fontAlgn="base">
              <a:buFont typeface="Arial" panose="020B0604020202020204" pitchFamily="34" charset="0"/>
              <a:buChar char="•"/>
            </a:pPr>
            <a:r>
              <a:rPr lang="en-US" sz="1100" i="0">
                <a:solidFill>
                  <a:schemeClr val="bg1"/>
                </a:solidFill>
                <a:effectLst/>
                <a:latin typeface="Work Sans" pitchFamily="2" charset="0"/>
              </a:rPr>
              <a:t>Managing change and capability roadmap  </a:t>
            </a:r>
            <a:endParaRPr lang="fi-FI" sz="800" i="0">
              <a:solidFill>
                <a:schemeClr val="bg1"/>
              </a:solidFill>
              <a:effectLst/>
              <a:latin typeface="Work Sans" pitchFamily="2" charset="0"/>
            </a:endParaRPr>
          </a:p>
        </p:txBody>
      </p:sp>
      <p:pic>
        <p:nvPicPr>
          <p:cNvPr id="20" name="Picture 2">
            <a:extLst>
              <a:ext uri="{FF2B5EF4-FFF2-40B4-BE49-F238E27FC236}">
                <a16:creationId xmlns:a16="http://schemas.microsoft.com/office/drawing/2014/main" id="{AB265361-5C16-45CB-8ED9-952825BB23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06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6" name="Picture 6">
            <a:extLst>
              <a:ext uri="{FF2B5EF4-FFF2-40B4-BE49-F238E27FC236}">
                <a16:creationId xmlns:a16="http://schemas.microsoft.com/office/drawing/2014/main" id="{FD963739-974D-49F6-836F-692CD52B5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138" y="3806"/>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super highway during golden hour">
            <a:extLst>
              <a:ext uri="{FF2B5EF4-FFF2-40B4-BE49-F238E27FC236}">
                <a16:creationId xmlns:a16="http://schemas.microsoft.com/office/drawing/2014/main" id="{0FC88331-C9D0-4CEB-834D-4A9F17B804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415"/>
          <a:stretch/>
        </p:blipFill>
        <p:spPr bwMode="auto">
          <a:xfrm>
            <a:off x="533613" y="3806"/>
            <a:ext cx="692108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man in black jacket walking on white floor tiles">
            <a:extLst>
              <a:ext uri="{FF2B5EF4-FFF2-40B4-BE49-F238E27FC236}">
                <a16:creationId xmlns:a16="http://schemas.microsoft.com/office/drawing/2014/main" id="{F0CFE480-9D09-4A24-8D91-181133902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832" y="3806"/>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1688B3-33FC-413D-959A-B0A141FDAE17}"/>
              </a:ext>
            </a:extLst>
          </p:cNvPr>
          <p:cNvPicPr>
            <a:picLocks noChangeAspect="1"/>
          </p:cNvPicPr>
          <p:nvPr/>
        </p:nvPicPr>
        <p:blipFill>
          <a:blip r:embed="rId6"/>
          <a:stretch>
            <a:fillRect/>
          </a:stretch>
        </p:blipFill>
        <p:spPr>
          <a:xfrm>
            <a:off x="10812414" y="186259"/>
            <a:ext cx="1202249" cy="743395"/>
          </a:xfrm>
          <a:prstGeom prst="rect">
            <a:avLst/>
          </a:prstGeom>
        </p:spPr>
      </p:pic>
      <p:sp>
        <p:nvSpPr>
          <p:cNvPr id="2" name="TextBox 1">
            <a:extLst>
              <a:ext uri="{FF2B5EF4-FFF2-40B4-BE49-F238E27FC236}">
                <a16:creationId xmlns:a16="http://schemas.microsoft.com/office/drawing/2014/main" id="{6FD2450D-AA5E-4B36-B1AB-BFBD600579AC}"/>
              </a:ext>
            </a:extLst>
          </p:cNvPr>
          <p:cNvSpPr txBox="1"/>
          <p:nvPr/>
        </p:nvSpPr>
        <p:spPr>
          <a:xfrm>
            <a:off x="288800" y="814381"/>
            <a:ext cx="2262158" cy="461665"/>
          </a:xfrm>
          <a:prstGeom prst="rect">
            <a:avLst/>
          </a:prstGeom>
          <a:noFill/>
        </p:spPr>
        <p:txBody>
          <a:bodyPr wrap="none" rtlCol="0">
            <a:spAutoFit/>
          </a:bodyPr>
          <a:lstStyle/>
          <a:p>
            <a:r>
              <a:rPr lang="fi-FI" sz="2400" err="1">
                <a:solidFill>
                  <a:srgbClr val="F0F0F0"/>
                </a:solidFill>
                <a:latin typeface="Lato Black" panose="020F0A02020204030203" pitchFamily="34" charset="0"/>
              </a:rPr>
              <a:t>Understanding</a:t>
            </a:r>
            <a:endParaRPr lang="fi-FI" sz="2400">
              <a:solidFill>
                <a:srgbClr val="F0F0F0"/>
              </a:solidFill>
              <a:latin typeface="Lato Black" panose="020F0A02020204030203" pitchFamily="34" charset="0"/>
            </a:endParaRPr>
          </a:p>
        </p:txBody>
      </p:sp>
      <p:sp>
        <p:nvSpPr>
          <p:cNvPr id="21" name="TextBox 20">
            <a:extLst>
              <a:ext uri="{FF2B5EF4-FFF2-40B4-BE49-F238E27FC236}">
                <a16:creationId xmlns:a16="http://schemas.microsoft.com/office/drawing/2014/main" id="{48D6FB3E-EEAA-4ECA-A997-D2E922B5B5A7}"/>
              </a:ext>
            </a:extLst>
          </p:cNvPr>
          <p:cNvSpPr txBox="1"/>
          <p:nvPr/>
        </p:nvSpPr>
        <p:spPr>
          <a:xfrm>
            <a:off x="3518536" y="814380"/>
            <a:ext cx="1566454" cy="461665"/>
          </a:xfrm>
          <a:prstGeom prst="rect">
            <a:avLst/>
          </a:prstGeom>
          <a:noFill/>
        </p:spPr>
        <p:txBody>
          <a:bodyPr wrap="none" rtlCol="0">
            <a:spAutoFit/>
          </a:bodyPr>
          <a:lstStyle/>
          <a:p>
            <a:r>
              <a:rPr lang="fi-FI" sz="2400" err="1">
                <a:latin typeface="Lato Black" panose="020F0A02020204030203" pitchFamily="34" charset="0"/>
              </a:rPr>
              <a:t>Designing</a:t>
            </a:r>
            <a:endParaRPr lang="fi-FI" sz="2400">
              <a:latin typeface="Lato Black" panose="020F0A02020204030203" pitchFamily="34" charset="0"/>
            </a:endParaRPr>
          </a:p>
        </p:txBody>
      </p:sp>
      <p:sp>
        <p:nvSpPr>
          <p:cNvPr id="23" name="TextBox 22">
            <a:extLst>
              <a:ext uri="{FF2B5EF4-FFF2-40B4-BE49-F238E27FC236}">
                <a16:creationId xmlns:a16="http://schemas.microsoft.com/office/drawing/2014/main" id="{000A7473-5DDA-4730-B1AF-A8BAD8ED9DC3}"/>
              </a:ext>
            </a:extLst>
          </p:cNvPr>
          <p:cNvSpPr txBox="1"/>
          <p:nvPr/>
        </p:nvSpPr>
        <p:spPr>
          <a:xfrm>
            <a:off x="7557010" y="814380"/>
            <a:ext cx="1645002" cy="461665"/>
          </a:xfrm>
          <a:prstGeom prst="rect">
            <a:avLst/>
          </a:prstGeom>
          <a:noFill/>
        </p:spPr>
        <p:txBody>
          <a:bodyPr wrap="none" rtlCol="0">
            <a:spAutoFit/>
          </a:bodyPr>
          <a:lstStyle/>
          <a:p>
            <a:r>
              <a:rPr lang="fi-FI" sz="2400" err="1">
                <a:solidFill>
                  <a:schemeClr val="bg1"/>
                </a:solidFill>
                <a:latin typeface="Lato Black" panose="020F0A02020204030203" pitchFamily="34" charset="0"/>
              </a:rPr>
              <a:t>Delivering</a:t>
            </a:r>
            <a:endParaRPr lang="fi-FI" sz="2400">
              <a:solidFill>
                <a:schemeClr val="bg1"/>
              </a:solidFill>
              <a:latin typeface="Lato Black" panose="020F0A02020204030203" pitchFamily="34" charset="0"/>
            </a:endParaRPr>
          </a:p>
        </p:txBody>
      </p:sp>
      <p:sp>
        <p:nvSpPr>
          <p:cNvPr id="18" name="TextBox 17">
            <a:extLst>
              <a:ext uri="{FF2B5EF4-FFF2-40B4-BE49-F238E27FC236}">
                <a16:creationId xmlns:a16="http://schemas.microsoft.com/office/drawing/2014/main" id="{F5278D48-0F84-43F1-83E9-A31650D6605A}"/>
              </a:ext>
            </a:extLst>
          </p:cNvPr>
          <p:cNvSpPr txBox="1"/>
          <p:nvPr/>
        </p:nvSpPr>
        <p:spPr>
          <a:xfrm>
            <a:off x="109810" y="4762313"/>
            <a:ext cx="3109426" cy="1954381"/>
          </a:xfrm>
          <a:prstGeom prst="rect">
            <a:avLst/>
          </a:prstGeom>
          <a:noFill/>
        </p:spPr>
        <p:txBody>
          <a:bodyPr wrap="square">
            <a:spAutoFit/>
          </a:bodyPr>
          <a:lstStyle/>
          <a:p>
            <a:pPr algn="l" rtl="0" fontAlgn="base">
              <a:buFont typeface="Arial" panose="020B0604020202020204" pitchFamily="34" charset="0"/>
              <a:buChar char="•"/>
            </a:pPr>
            <a:r>
              <a:rPr lang="fi-FI" sz="1100" b="1" i="0" u="none" strike="noStrike" err="1">
                <a:solidFill>
                  <a:schemeClr val="bg1"/>
                </a:solidFill>
                <a:effectLst/>
                <a:latin typeface="Work Sans" pitchFamily="2" charset="0"/>
              </a:rPr>
              <a:t>Legislation</a:t>
            </a:r>
            <a:r>
              <a:rPr lang="fi-FI" sz="1100" b="0" i="0" u="none" strike="noStrike">
                <a:solidFill>
                  <a:schemeClr val="bg1"/>
                </a:solidFill>
                <a:effectLst/>
                <a:latin typeface="Work Sans" pitchFamily="2" charset="0"/>
              </a:rPr>
              <a:t>: ITS </a:t>
            </a:r>
            <a:r>
              <a:rPr lang="fi-FI" sz="1100" b="0" i="0" u="none" strike="noStrike" err="1">
                <a:solidFill>
                  <a:schemeClr val="bg1"/>
                </a:solidFill>
                <a:effectLst/>
                <a:latin typeface="Work Sans" pitchFamily="2" charset="0"/>
              </a:rPr>
              <a:t>directive</a:t>
            </a:r>
            <a:r>
              <a:rPr lang="fi-FI" sz="1100" b="0" i="0" u="none" strike="noStrike">
                <a:solidFill>
                  <a:schemeClr val="bg1"/>
                </a:solidFill>
                <a:effectLst/>
                <a:latin typeface="Work Sans" pitchFamily="2" charset="0"/>
              </a:rPr>
              <a:t>, European Data </a:t>
            </a:r>
            <a:r>
              <a:rPr lang="fi-FI" sz="1100" b="0" i="0" u="none" strike="noStrike" err="1">
                <a:solidFill>
                  <a:schemeClr val="bg1"/>
                </a:solidFill>
                <a:effectLst/>
                <a:latin typeface="Work Sans" pitchFamily="2" charset="0"/>
              </a:rPr>
              <a:t>Strategy</a:t>
            </a:r>
            <a:r>
              <a:rPr lang="fi-FI" sz="1100" b="0" i="0" u="none" strike="noStrike">
                <a:solidFill>
                  <a:schemeClr val="bg1"/>
                </a:solidFill>
                <a:effectLst/>
                <a:latin typeface="Work Sans" pitchFamily="2" charset="0"/>
              </a:rPr>
              <a:t>, Data </a:t>
            </a:r>
            <a:r>
              <a:rPr lang="fi-FI" sz="1100" b="0" i="0" u="none" strike="noStrike" err="1">
                <a:solidFill>
                  <a:schemeClr val="bg1"/>
                </a:solidFill>
                <a:effectLst/>
                <a:latin typeface="Work Sans" pitchFamily="2" charset="0"/>
              </a:rPr>
              <a:t>Governance</a:t>
            </a:r>
            <a:r>
              <a:rPr lang="fi-FI" sz="1100" b="0" i="0" u="none" strike="noStrike">
                <a:solidFill>
                  <a:schemeClr val="bg1"/>
                </a:solidFill>
                <a:effectLst/>
                <a:latin typeface="Work Sans" pitchFamily="2" charset="0"/>
              </a:rPr>
              <a:t> Act (DGA), </a:t>
            </a:r>
            <a:r>
              <a:rPr lang="fi-FI" sz="1100" b="0" i="0" u="none" strike="noStrike" err="1">
                <a:solidFill>
                  <a:schemeClr val="bg1"/>
                </a:solidFill>
                <a:effectLst/>
                <a:latin typeface="Work Sans" pitchFamily="2" charset="0"/>
              </a:rPr>
              <a:t>Rulebook</a:t>
            </a:r>
            <a:r>
              <a:rPr lang="fi-FI" sz="1100" b="0" i="0" u="none" strike="noStrike">
                <a:solidFill>
                  <a:schemeClr val="bg1"/>
                </a:solidFill>
                <a:effectLst/>
                <a:latin typeface="Work Sans" pitchFamily="2" charset="0"/>
              </a:rPr>
              <a:t> for a </a:t>
            </a:r>
            <a:r>
              <a:rPr lang="fi-FI" sz="1100" b="0" i="0" u="none" strike="noStrike" err="1">
                <a:solidFill>
                  <a:schemeClr val="bg1"/>
                </a:solidFill>
                <a:effectLst/>
                <a:latin typeface="Work Sans" pitchFamily="2" charset="0"/>
              </a:rPr>
              <a:t>fair</a:t>
            </a:r>
            <a:r>
              <a:rPr lang="fi-FI" sz="1100" b="0" i="0" u="none" strike="noStrike">
                <a:solidFill>
                  <a:schemeClr val="bg1"/>
                </a:solidFill>
                <a:effectLst/>
                <a:latin typeface="Work Sans" pitchFamily="2" charset="0"/>
              </a:rPr>
              <a:t> data </a:t>
            </a:r>
            <a:r>
              <a:rPr lang="fi-FI" sz="1100" b="0" i="0" u="none" strike="noStrike" err="1">
                <a:solidFill>
                  <a:schemeClr val="bg1"/>
                </a:solidFill>
                <a:effectLst/>
                <a:latin typeface="Work Sans" pitchFamily="2" charset="0"/>
              </a:rPr>
              <a:t>economy</a:t>
            </a:r>
            <a:r>
              <a:rPr lang="fi-FI" sz="1100" b="0" i="0">
                <a:solidFill>
                  <a:schemeClr val="bg1"/>
                </a:solidFill>
                <a:effectLst/>
                <a:latin typeface="Work Sans" pitchFamily="2" charset="0"/>
              </a:rPr>
              <a:t>​</a:t>
            </a:r>
            <a:endParaRPr lang="fi-FI" sz="1100" b="0" i="0">
              <a:solidFill>
                <a:schemeClr val="bg1"/>
              </a:solidFill>
              <a:effectLst/>
              <a:latin typeface="Arial" panose="020B0604020202020204" pitchFamily="34" charset="0"/>
            </a:endParaRPr>
          </a:p>
          <a:p>
            <a:pPr algn="l" rtl="0" fontAlgn="base">
              <a:buFont typeface="Arial" panose="020B0604020202020204" pitchFamily="34" charset="0"/>
              <a:buChar char="•"/>
            </a:pPr>
            <a:r>
              <a:rPr lang="fi-FI" sz="1100" b="1" i="0" u="none" strike="noStrike" err="1">
                <a:solidFill>
                  <a:schemeClr val="bg1"/>
                </a:solidFill>
                <a:effectLst/>
                <a:latin typeface="Work Sans" pitchFamily="2" charset="0"/>
              </a:rPr>
              <a:t>Benchmarking</a:t>
            </a:r>
            <a:r>
              <a:rPr lang="fi-FI" sz="1100" b="0" i="0" u="none" strike="noStrike">
                <a:solidFill>
                  <a:schemeClr val="bg1"/>
                </a:solidFill>
                <a:effectLst/>
                <a:latin typeface="Work Sans" pitchFamily="2" charset="0"/>
              </a:rPr>
              <a:t>: City Data Exchange – </a:t>
            </a:r>
            <a:r>
              <a:rPr lang="fi-FI" sz="1100" b="0" i="0" u="none" strike="noStrike" err="1">
                <a:solidFill>
                  <a:schemeClr val="bg1"/>
                </a:solidFill>
                <a:effectLst/>
                <a:latin typeface="Work Sans" pitchFamily="2" charset="0"/>
              </a:rPr>
              <a:t>Lessons</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learned</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from</a:t>
            </a:r>
            <a:r>
              <a:rPr lang="fi-FI" sz="1100" b="0" i="0" u="none" strike="noStrike">
                <a:solidFill>
                  <a:schemeClr val="bg1"/>
                </a:solidFill>
                <a:effectLst/>
                <a:latin typeface="Work Sans" pitchFamily="2" charset="0"/>
              </a:rPr>
              <a:t> a </a:t>
            </a:r>
            <a:r>
              <a:rPr lang="fi-FI" sz="1100" b="0" i="0" u="none" strike="noStrike" err="1">
                <a:solidFill>
                  <a:schemeClr val="bg1"/>
                </a:solidFill>
                <a:effectLst/>
                <a:latin typeface="Work Sans" pitchFamily="2" charset="0"/>
              </a:rPr>
              <a:t>public</a:t>
            </a:r>
            <a:r>
              <a:rPr lang="fi-FI" sz="1100" b="0" i="0" u="none" strike="noStrike">
                <a:solidFill>
                  <a:schemeClr val="bg1"/>
                </a:solidFill>
                <a:effectLst/>
                <a:latin typeface="Work Sans" pitchFamily="2" charset="0"/>
              </a:rPr>
              <a:t>/</a:t>
            </a:r>
            <a:r>
              <a:rPr lang="fi-FI" sz="1100" b="0" i="0" u="none" strike="noStrike" err="1">
                <a:solidFill>
                  <a:schemeClr val="bg1"/>
                </a:solidFill>
                <a:effectLst/>
                <a:latin typeface="Work Sans" pitchFamily="2" charset="0"/>
              </a:rPr>
              <a:t>private</a:t>
            </a:r>
            <a:r>
              <a:rPr lang="fi-FI" sz="1100" b="0" i="0" u="none" strike="noStrike">
                <a:solidFill>
                  <a:schemeClr val="bg1"/>
                </a:solidFill>
                <a:effectLst/>
                <a:latin typeface="Work Sans" pitchFamily="2" charset="0"/>
              </a:rPr>
              <a:t> data </a:t>
            </a:r>
            <a:r>
              <a:rPr lang="fi-FI" sz="1100" b="0" i="0" u="none" strike="noStrike" err="1">
                <a:solidFill>
                  <a:schemeClr val="bg1"/>
                </a:solidFill>
                <a:effectLst/>
                <a:latin typeface="Work Sans" pitchFamily="2" charset="0"/>
              </a:rPr>
              <a:t>collaboration</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Municipality</a:t>
            </a:r>
            <a:r>
              <a:rPr lang="fi-FI" sz="1100" b="0" i="0" u="none" strike="noStrike">
                <a:solidFill>
                  <a:schemeClr val="bg1"/>
                </a:solidFill>
                <a:effectLst/>
                <a:latin typeface="Work Sans" pitchFamily="2" charset="0"/>
              </a:rPr>
              <a:t> of </a:t>
            </a:r>
            <a:r>
              <a:rPr lang="fi-FI" sz="1100" b="0" i="0" u="none" strike="noStrike" err="1">
                <a:solidFill>
                  <a:schemeClr val="bg1"/>
                </a:solidFill>
                <a:effectLst/>
                <a:latin typeface="Work Sans" pitchFamily="2" charset="0"/>
              </a:rPr>
              <a:t>Copenhagen</a:t>
            </a:r>
            <a:r>
              <a:rPr lang="fi-FI" sz="1100" b="0" i="0" u="none" strike="noStrike">
                <a:solidFill>
                  <a:schemeClr val="bg1"/>
                </a:solidFill>
                <a:effectLst/>
                <a:latin typeface="Work Sans" pitchFamily="2" charset="0"/>
              </a:rPr>
              <a:t> 2018), </a:t>
            </a:r>
            <a:r>
              <a:rPr lang="fi-FI" sz="1100" b="0" i="0" u="none" strike="noStrike" err="1">
                <a:solidFill>
                  <a:schemeClr val="bg1"/>
                </a:solidFill>
                <a:effectLst/>
                <a:latin typeface="Work Sans" pitchFamily="2" charset="0"/>
              </a:rPr>
              <a:t>Netherlands</a:t>
            </a:r>
            <a:r>
              <a:rPr lang="fi-FI" sz="1100" b="0" i="0" u="none" strike="noStrike">
                <a:solidFill>
                  <a:schemeClr val="bg1"/>
                </a:solidFill>
                <a:effectLst/>
                <a:latin typeface="Work Sans" pitchFamily="2" charset="0"/>
              </a:rPr>
              <a:t> – Data Top 15 </a:t>
            </a:r>
            <a:r>
              <a:rPr lang="en-US" sz="1100" b="0" i="0">
                <a:solidFill>
                  <a:schemeClr val="bg1"/>
                </a:solidFill>
                <a:effectLst/>
                <a:latin typeface="Work Sans" pitchFamily="2" charset="0"/>
              </a:rPr>
              <a:t>​</a:t>
            </a:r>
            <a:endParaRPr lang="en-US" sz="1100" b="0" i="0">
              <a:solidFill>
                <a:schemeClr val="bg1"/>
              </a:solidFill>
              <a:effectLst/>
              <a:latin typeface="Arial" panose="020B0604020202020204" pitchFamily="34" charset="0"/>
            </a:endParaRPr>
          </a:p>
          <a:p>
            <a:pPr algn="l" rtl="0" fontAlgn="base">
              <a:buFont typeface="Arial" panose="020B0604020202020204" pitchFamily="34" charset="0"/>
              <a:buChar char="•"/>
            </a:pPr>
            <a:r>
              <a:rPr lang="fi-FI" sz="1100" b="1" i="0" u="none" strike="noStrike">
                <a:solidFill>
                  <a:schemeClr val="bg1"/>
                </a:solidFill>
                <a:effectLst/>
                <a:latin typeface="Work Sans" pitchFamily="2" charset="0"/>
              </a:rPr>
              <a:t>Tools</a:t>
            </a:r>
            <a:r>
              <a:rPr lang="fi-FI" sz="1100" b="0" i="0" u="none" strike="noStrike">
                <a:solidFill>
                  <a:schemeClr val="bg1"/>
                </a:solidFill>
                <a:effectLst/>
                <a:latin typeface="Work Sans" pitchFamily="2" charset="0"/>
              </a:rPr>
              <a:t>: RACI </a:t>
            </a:r>
            <a:r>
              <a:rPr lang="fi-FI" sz="1100" b="0" i="0" u="none" strike="noStrike" err="1">
                <a:solidFill>
                  <a:schemeClr val="bg1"/>
                </a:solidFill>
                <a:effectLst/>
                <a:latin typeface="Work Sans" pitchFamily="2" charset="0"/>
              </a:rPr>
              <a:t>matrix</a:t>
            </a:r>
            <a:r>
              <a:rPr lang="fi-FI" sz="1100" b="0" i="0" u="none" strike="noStrike">
                <a:solidFill>
                  <a:schemeClr val="bg1"/>
                </a:solidFill>
                <a:effectLst/>
                <a:latin typeface="Work Sans" pitchFamily="2" charset="0"/>
              </a:rPr>
              <a:t>, GAP Analysis, Operating </a:t>
            </a:r>
            <a:r>
              <a:rPr lang="fi-FI" sz="1100" b="0" i="0" u="none" strike="noStrike" err="1">
                <a:solidFill>
                  <a:schemeClr val="bg1"/>
                </a:solidFill>
                <a:effectLst/>
                <a:latin typeface="Work Sans" pitchFamily="2" charset="0"/>
              </a:rPr>
              <a:t>model</a:t>
            </a:r>
            <a:r>
              <a:rPr lang="fi-FI" sz="1100" b="0" i="0" u="none" strike="noStrike">
                <a:solidFill>
                  <a:schemeClr val="bg1"/>
                </a:solidFill>
                <a:effectLst/>
                <a:latin typeface="Work Sans" pitchFamily="2" charset="0"/>
              </a:rPr>
              <a:t>, pain </a:t>
            </a:r>
            <a:r>
              <a:rPr lang="fi-FI" sz="1100" b="0" i="0" u="none" strike="noStrike" err="1">
                <a:solidFill>
                  <a:schemeClr val="bg1"/>
                </a:solidFill>
                <a:effectLst/>
                <a:latin typeface="Work Sans" pitchFamily="2" charset="0"/>
              </a:rPr>
              <a:t>point</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analysis</a:t>
            </a:r>
            <a:r>
              <a:rPr lang="fi-FI" sz="1100" b="0" i="0" u="none" strike="noStrike">
                <a:solidFill>
                  <a:schemeClr val="bg1"/>
                </a:solidFill>
                <a:effectLst/>
                <a:latin typeface="Work Sans" pitchFamily="2" charset="0"/>
              </a:rPr>
              <a:t> System </a:t>
            </a:r>
            <a:r>
              <a:rPr lang="fi-FI" sz="1100" b="0" i="0" u="none" strike="noStrike" err="1">
                <a:solidFill>
                  <a:schemeClr val="bg1"/>
                </a:solidFill>
                <a:effectLst/>
                <a:latin typeface="Work Sans" pitchFamily="2" charset="0"/>
              </a:rPr>
              <a:t>map</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clustered</a:t>
            </a:r>
            <a:r>
              <a:rPr lang="fi-FI" sz="1100" b="0" i="0" u="none" strike="noStrike">
                <a:solidFill>
                  <a:schemeClr val="bg1"/>
                </a:solidFill>
                <a:effectLst/>
                <a:latin typeface="Work Sans" pitchFamily="2" charset="0"/>
              </a:rPr>
              <a:t> pain </a:t>
            </a:r>
            <a:r>
              <a:rPr lang="fi-FI" sz="1100" b="0" i="0" u="none" strike="noStrike" err="1">
                <a:solidFill>
                  <a:schemeClr val="bg1"/>
                </a:solidFill>
                <a:effectLst/>
                <a:latin typeface="Work Sans" pitchFamily="2" charset="0"/>
              </a:rPr>
              <a:t>point</a:t>
            </a:r>
            <a:r>
              <a:rPr lang="fi-FI" sz="1100" b="0" i="0" u="none" strike="noStrike">
                <a:solidFill>
                  <a:schemeClr val="bg1"/>
                </a:solidFill>
                <a:effectLst/>
                <a:latin typeface="Work Sans" pitchFamily="2" charset="0"/>
              </a:rPr>
              <a:t> </a:t>
            </a:r>
            <a:r>
              <a:rPr lang="fi-FI" sz="1100" b="0" i="0" u="none" strike="noStrike" err="1">
                <a:solidFill>
                  <a:schemeClr val="bg1"/>
                </a:solidFill>
                <a:effectLst/>
                <a:latin typeface="Work Sans" pitchFamily="2" charset="0"/>
              </a:rPr>
              <a:t>analysis</a:t>
            </a:r>
            <a:endParaRPr lang="fi-FI" sz="1100" b="0" i="0" u="none" strike="noStrike">
              <a:solidFill>
                <a:schemeClr val="bg1"/>
              </a:solidFill>
              <a:effectLst/>
              <a:latin typeface="Work Sans" pitchFamily="2" charset="0"/>
            </a:endParaRPr>
          </a:p>
          <a:p>
            <a:pPr algn="l" rtl="0" fontAlgn="base">
              <a:buFont typeface="Arial" panose="020B0604020202020204" pitchFamily="34" charset="0"/>
              <a:buChar char="•"/>
            </a:pPr>
            <a:r>
              <a:rPr lang="fi-FI" sz="1100" b="1" err="1">
                <a:solidFill>
                  <a:schemeClr val="bg1"/>
                </a:solidFill>
                <a:latin typeface="Work Sans" pitchFamily="2" charset="0"/>
              </a:rPr>
              <a:t>Methods</a:t>
            </a:r>
            <a:r>
              <a:rPr lang="fi-FI" sz="1100" b="1">
                <a:solidFill>
                  <a:schemeClr val="bg1"/>
                </a:solidFill>
                <a:latin typeface="Work Sans" pitchFamily="2" charset="0"/>
              </a:rPr>
              <a:t>: </a:t>
            </a:r>
            <a:r>
              <a:rPr lang="fi-FI" sz="1100">
                <a:solidFill>
                  <a:schemeClr val="bg1"/>
                </a:solidFill>
                <a:latin typeface="Work Sans" pitchFamily="2" charset="0"/>
              </a:rPr>
              <a:t>Workshop, </a:t>
            </a:r>
            <a:r>
              <a:rPr lang="fi-FI" sz="1100" err="1">
                <a:solidFill>
                  <a:schemeClr val="bg1"/>
                </a:solidFill>
                <a:latin typeface="Work Sans" pitchFamily="2" charset="0"/>
              </a:rPr>
              <a:t>interviews</a:t>
            </a:r>
            <a:endParaRPr lang="fi-FI" sz="1100" b="1" i="0">
              <a:solidFill>
                <a:schemeClr val="bg1"/>
              </a:solidFill>
              <a:effectLst/>
              <a:latin typeface="Arial" panose="020B0604020202020204" pitchFamily="34" charset="0"/>
            </a:endParaRPr>
          </a:p>
        </p:txBody>
      </p:sp>
      <p:sp>
        <p:nvSpPr>
          <p:cNvPr id="19" name="TextBox 18">
            <a:extLst>
              <a:ext uri="{FF2B5EF4-FFF2-40B4-BE49-F238E27FC236}">
                <a16:creationId xmlns:a16="http://schemas.microsoft.com/office/drawing/2014/main" id="{A3121B3F-2796-46C8-A92F-4127F938072C}"/>
              </a:ext>
            </a:extLst>
          </p:cNvPr>
          <p:cNvSpPr txBox="1"/>
          <p:nvPr/>
        </p:nvSpPr>
        <p:spPr>
          <a:xfrm>
            <a:off x="3807981" y="5983159"/>
            <a:ext cx="3109426" cy="600164"/>
          </a:xfrm>
          <a:prstGeom prst="rect">
            <a:avLst/>
          </a:prstGeom>
          <a:noFill/>
        </p:spPr>
        <p:txBody>
          <a:bodyPr wrap="square">
            <a:spAutoFit/>
          </a:bodyPr>
          <a:lstStyle/>
          <a:p>
            <a:pPr algn="l" rtl="0" fontAlgn="base"/>
            <a:r>
              <a:rPr lang="fi-FI" sz="1100" b="1" i="0">
                <a:solidFill>
                  <a:schemeClr val="bg1"/>
                </a:solidFill>
                <a:effectLst/>
                <a:latin typeface="Arial" panose="020B0604020202020204" pitchFamily="34" charset="0"/>
              </a:rPr>
              <a:t>Operating </a:t>
            </a:r>
            <a:r>
              <a:rPr lang="fi-FI" sz="1100" b="1" i="0" err="1">
                <a:solidFill>
                  <a:schemeClr val="bg1"/>
                </a:solidFill>
                <a:effectLst/>
                <a:latin typeface="Arial" panose="020B0604020202020204" pitchFamily="34" charset="0"/>
              </a:rPr>
              <a:t>model</a:t>
            </a:r>
            <a:r>
              <a:rPr lang="fi-FI" sz="1100" b="1" i="0">
                <a:solidFill>
                  <a:schemeClr val="bg1"/>
                </a:solidFill>
                <a:effectLst/>
                <a:latin typeface="Arial" panose="020B0604020202020204" pitchFamily="34" charset="0"/>
              </a:rPr>
              <a:t>:</a:t>
            </a:r>
          </a:p>
          <a:p>
            <a:pPr algn="l" rtl="0" fontAlgn="base"/>
            <a:r>
              <a:rPr lang="fi-FI" sz="1100" b="1" i="0" err="1">
                <a:solidFill>
                  <a:schemeClr val="bg1"/>
                </a:solidFill>
                <a:effectLst/>
                <a:latin typeface="Arial" panose="020B0604020202020204" pitchFamily="34" charset="0"/>
              </a:rPr>
              <a:t>Capabilities</a:t>
            </a:r>
            <a:r>
              <a:rPr lang="fi-FI" sz="1100" b="1" i="0">
                <a:solidFill>
                  <a:schemeClr val="bg1"/>
                </a:solidFill>
                <a:effectLst/>
                <a:latin typeface="Arial" panose="020B0604020202020204" pitchFamily="34" charset="0"/>
              </a:rPr>
              <a:t>, </a:t>
            </a:r>
            <a:r>
              <a:rPr lang="fi-FI" sz="1100" b="1" i="0" err="1">
                <a:solidFill>
                  <a:schemeClr val="bg1"/>
                </a:solidFill>
                <a:effectLst/>
                <a:latin typeface="Arial" panose="020B0604020202020204" pitchFamily="34" charset="0"/>
              </a:rPr>
              <a:t>Processes</a:t>
            </a:r>
            <a:r>
              <a:rPr lang="fi-FI" sz="1100" b="1" i="0">
                <a:solidFill>
                  <a:schemeClr val="bg1"/>
                </a:solidFill>
                <a:effectLst/>
                <a:latin typeface="Arial" panose="020B0604020202020204" pitchFamily="34" charset="0"/>
              </a:rPr>
              <a:t>, </a:t>
            </a:r>
            <a:r>
              <a:rPr lang="fi-FI" sz="1100" b="1">
                <a:solidFill>
                  <a:schemeClr val="bg1"/>
                </a:solidFill>
                <a:latin typeface="Arial" panose="020B0604020202020204" pitchFamily="34" charset="0"/>
              </a:rPr>
              <a:t>P</a:t>
            </a:r>
            <a:r>
              <a:rPr lang="fi-FI" sz="1100" b="1" i="0">
                <a:solidFill>
                  <a:schemeClr val="bg1"/>
                </a:solidFill>
                <a:effectLst/>
                <a:latin typeface="Arial" panose="020B0604020202020204" pitchFamily="34" charset="0"/>
              </a:rPr>
              <a:t>eople,</a:t>
            </a:r>
          </a:p>
          <a:p>
            <a:pPr algn="l" rtl="0" fontAlgn="base"/>
            <a:r>
              <a:rPr lang="fi-FI" sz="1100" b="1">
                <a:solidFill>
                  <a:schemeClr val="bg1"/>
                </a:solidFill>
                <a:latin typeface="Arial" panose="020B0604020202020204" pitchFamily="34" charset="0"/>
              </a:rPr>
              <a:t>Data &amp; </a:t>
            </a:r>
            <a:r>
              <a:rPr lang="fi-FI" sz="1100" b="1" err="1">
                <a:solidFill>
                  <a:schemeClr val="bg1"/>
                </a:solidFill>
                <a:latin typeface="Arial" panose="020B0604020202020204" pitchFamily="34" charset="0"/>
              </a:rPr>
              <a:t>technology</a:t>
            </a:r>
            <a:r>
              <a:rPr lang="fi-FI" sz="1100" b="1">
                <a:solidFill>
                  <a:schemeClr val="bg1"/>
                </a:solidFill>
                <a:latin typeface="Arial" panose="020B0604020202020204" pitchFamily="34" charset="0"/>
              </a:rPr>
              <a:t>, Management</a:t>
            </a:r>
            <a:r>
              <a:rPr lang="fi-FI" sz="1100" b="1" i="0">
                <a:solidFill>
                  <a:schemeClr val="bg1"/>
                </a:solidFill>
                <a:effectLst/>
                <a:latin typeface="Arial" panose="020B0604020202020204" pitchFamily="34" charset="0"/>
              </a:rPr>
              <a:t> </a:t>
            </a:r>
          </a:p>
        </p:txBody>
      </p:sp>
      <p:sp>
        <p:nvSpPr>
          <p:cNvPr id="22" name="TextBox 21">
            <a:extLst>
              <a:ext uri="{FF2B5EF4-FFF2-40B4-BE49-F238E27FC236}">
                <a16:creationId xmlns:a16="http://schemas.microsoft.com/office/drawing/2014/main" id="{F33FF2D0-5946-49F9-88BE-AF0AE35F2D46}"/>
              </a:ext>
            </a:extLst>
          </p:cNvPr>
          <p:cNvSpPr txBox="1"/>
          <p:nvPr/>
        </p:nvSpPr>
        <p:spPr>
          <a:xfrm>
            <a:off x="7557010" y="5608698"/>
            <a:ext cx="3109426" cy="1107996"/>
          </a:xfrm>
          <a:prstGeom prst="rect">
            <a:avLst/>
          </a:prstGeom>
          <a:noFill/>
        </p:spPr>
        <p:txBody>
          <a:bodyPr wrap="square">
            <a:spAutoFit/>
          </a:bodyPr>
          <a:lstStyle/>
          <a:p>
            <a:pPr algn="l" rtl="0" fontAlgn="base">
              <a:buFont typeface="Arial" panose="020B0604020202020204" pitchFamily="34" charset="0"/>
              <a:buChar char="•"/>
            </a:pPr>
            <a:r>
              <a:rPr lang="en-US" sz="1100" b="1" i="0">
                <a:solidFill>
                  <a:schemeClr val="bg1"/>
                </a:solidFill>
                <a:effectLst/>
                <a:latin typeface="Work Sans" pitchFamily="2" charset="0"/>
              </a:rPr>
              <a:t>Recommendations:</a:t>
            </a:r>
          </a:p>
          <a:p>
            <a:pPr algn="l" rtl="0" fontAlgn="base">
              <a:buFont typeface="Arial" panose="020B0604020202020204" pitchFamily="34" charset="0"/>
              <a:buChar char="•"/>
            </a:pPr>
            <a:r>
              <a:rPr lang="en-US" sz="1100" i="0">
                <a:solidFill>
                  <a:schemeClr val="bg1"/>
                </a:solidFill>
                <a:effectLst/>
                <a:latin typeface="Work Sans" pitchFamily="2" charset="0"/>
              </a:rPr>
              <a:t>Keeping up to date current and upcoming legislation in the field of mobility  </a:t>
            </a:r>
          </a:p>
          <a:p>
            <a:pPr algn="l" rtl="0" fontAlgn="base">
              <a:buFont typeface="Arial" panose="020B0604020202020204" pitchFamily="34" charset="0"/>
              <a:buChar char="•"/>
            </a:pPr>
            <a:r>
              <a:rPr lang="en-US" sz="1100" i="0">
                <a:solidFill>
                  <a:schemeClr val="bg1"/>
                </a:solidFill>
                <a:effectLst/>
                <a:latin typeface="Work Sans" pitchFamily="2" charset="0"/>
              </a:rPr>
              <a:t>Collaboration and communication  </a:t>
            </a:r>
            <a:endParaRPr lang="en-US" sz="1100">
              <a:solidFill>
                <a:schemeClr val="bg1"/>
              </a:solidFill>
              <a:latin typeface="Work Sans" pitchFamily="2" charset="0"/>
            </a:endParaRPr>
          </a:p>
          <a:p>
            <a:pPr algn="l" rtl="0" fontAlgn="base">
              <a:buFont typeface="Arial" panose="020B0604020202020204" pitchFamily="34" charset="0"/>
              <a:buChar char="•"/>
            </a:pPr>
            <a:r>
              <a:rPr lang="en-US" sz="1100" i="0">
                <a:solidFill>
                  <a:schemeClr val="bg1"/>
                </a:solidFill>
                <a:effectLst/>
                <a:latin typeface="Work Sans" pitchFamily="2" charset="0"/>
              </a:rPr>
              <a:t>Managing change and capability roadmap  </a:t>
            </a:r>
            <a:endParaRPr lang="fi-FI" sz="800" i="0">
              <a:solidFill>
                <a:schemeClr val="bg1"/>
              </a:solidFill>
              <a:effectLst/>
              <a:latin typeface="Work Sans" pitchFamily="2" charset="0"/>
            </a:endParaRPr>
          </a:p>
        </p:txBody>
      </p:sp>
      <p:sp>
        <p:nvSpPr>
          <p:cNvPr id="20" name="Rectangle 19">
            <a:extLst>
              <a:ext uri="{FF2B5EF4-FFF2-40B4-BE49-F238E27FC236}">
                <a16:creationId xmlns:a16="http://schemas.microsoft.com/office/drawing/2014/main" id="{40EF4BB1-B45F-47BA-A799-555BB35EB6EE}"/>
              </a:ext>
            </a:extLst>
          </p:cNvPr>
          <p:cNvSpPr/>
          <p:nvPr/>
        </p:nvSpPr>
        <p:spPr>
          <a:xfrm>
            <a:off x="-1008832" y="0"/>
            <a:ext cx="11812970" cy="6861807"/>
          </a:xfrm>
          <a:prstGeom prst="rect">
            <a:avLst/>
          </a:prstGeom>
          <a:solidFill>
            <a:srgbClr val="0047B6">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Oval 8">
            <a:extLst>
              <a:ext uri="{FF2B5EF4-FFF2-40B4-BE49-F238E27FC236}">
                <a16:creationId xmlns:a16="http://schemas.microsoft.com/office/drawing/2014/main" id="{BB58F1D4-F2C6-4FCC-AECF-26790BBE212B}"/>
              </a:ext>
            </a:extLst>
          </p:cNvPr>
          <p:cNvSpPr/>
          <p:nvPr/>
        </p:nvSpPr>
        <p:spPr>
          <a:xfrm>
            <a:off x="1828504" y="244722"/>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74455B-2833-41F9-8356-C6AC0CBAF681}"/>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F498150-BF70-48BC-B3E4-2A07AE3B05EC}"/>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33D709-80A7-4756-B142-3CC26158209E}"/>
              </a:ext>
            </a:extLst>
          </p:cNvPr>
          <p:cNvSpPr/>
          <p:nvPr/>
        </p:nvSpPr>
        <p:spPr>
          <a:xfrm>
            <a:off x="1301749" y="296861"/>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53C2DF-C78E-4857-8B4B-19D0FA1F1EBE}"/>
              </a:ext>
            </a:extLst>
          </p:cNvPr>
          <p:cNvSpPr/>
          <p:nvPr/>
        </p:nvSpPr>
        <p:spPr>
          <a:xfrm>
            <a:off x="1477979" y="296860"/>
            <a:ext cx="134939" cy="127002"/>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1904558-2C15-4A0E-872B-21ABFC6931BE}"/>
              </a:ext>
            </a:extLst>
          </p:cNvPr>
          <p:cNvSpPr/>
          <p:nvPr/>
        </p:nvSpPr>
        <p:spPr>
          <a:xfrm>
            <a:off x="1654211" y="296860"/>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A78EFAD-34B9-4E58-A472-0965165D273B}"/>
              </a:ext>
            </a:extLst>
          </p:cNvPr>
          <p:cNvSpPr txBox="1"/>
          <p:nvPr/>
        </p:nvSpPr>
        <p:spPr>
          <a:xfrm>
            <a:off x="2124483" y="25971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accent2"/>
                </a:solidFill>
                <a:latin typeface="Work Sans SemiBold"/>
                <a:ea typeface="Calibri"/>
                <a:cs typeface="Calibri"/>
              </a:rPr>
              <a:t>Q&amp;A</a:t>
            </a:r>
            <a:endParaRPr lang="en-US">
              <a:solidFill>
                <a:schemeClr val="accent2"/>
              </a:solidFill>
            </a:endParaRPr>
          </a:p>
        </p:txBody>
      </p:sp>
      <p:sp>
        <p:nvSpPr>
          <p:cNvPr id="24" name="TextBox 23">
            <a:extLst>
              <a:ext uri="{FF2B5EF4-FFF2-40B4-BE49-F238E27FC236}">
                <a16:creationId xmlns:a16="http://schemas.microsoft.com/office/drawing/2014/main" id="{3ED0BC61-4D6A-4C47-8519-422E800EB051}"/>
              </a:ext>
            </a:extLst>
          </p:cNvPr>
          <p:cNvSpPr txBox="1"/>
          <p:nvPr/>
        </p:nvSpPr>
        <p:spPr>
          <a:xfrm>
            <a:off x="3301409" y="2451225"/>
            <a:ext cx="6602818" cy="923330"/>
          </a:xfrm>
          <a:prstGeom prst="rect">
            <a:avLst/>
          </a:prstGeom>
          <a:noFill/>
        </p:spPr>
        <p:txBody>
          <a:bodyPr wrap="square">
            <a:spAutoFit/>
          </a:bodyPr>
          <a:lstStyle/>
          <a:p>
            <a:r>
              <a:rPr lang="fi-FI" sz="5400" err="1">
                <a:solidFill>
                  <a:schemeClr val="bg1"/>
                </a:solidFill>
                <a:latin typeface="Lato Black"/>
              </a:rPr>
              <a:t>Thank</a:t>
            </a:r>
            <a:r>
              <a:rPr lang="fi-FI" sz="5400">
                <a:solidFill>
                  <a:schemeClr val="bg1"/>
                </a:solidFill>
                <a:latin typeface="Lato Black"/>
              </a:rPr>
              <a:t> </a:t>
            </a:r>
            <a:r>
              <a:rPr lang="fi-FI" sz="5400" err="1">
                <a:solidFill>
                  <a:schemeClr val="bg1"/>
                </a:solidFill>
                <a:latin typeface="Lato Black"/>
              </a:rPr>
              <a:t>you</a:t>
            </a:r>
            <a:r>
              <a:rPr lang="fi-FI" sz="5400">
                <a:solidFill>
                  <a:schemeClr val="bg1"/>
                </a:solidFill>
                <a:latin typeface="Lato Black"/>
              </a:rPr>
              <a:t>!</a:t>
            </a:r>
            <a:endParaRPr lang="fi-FI" sz="5400"/>
          </a:p>
        </p:txBody>
      </p:sp>
      <p:sp>
        <p:nvSpPr>
          <p:cNvPr id="25" name="TextBox 24">
            <a:extLst>
              <a:ext uri="{FF2B5EF4-FFF2-40B4-BE49-F238E27FC236}">
                <a16:creationId xmlns:a16="http://schemas.microsoft.com/office/drawing/2014/main" id="{D148D309-F128-4A14-AFCE-A9DEC5A15378}"/>
              </a:ext>
            </a:extLst>
          </p:cNvPr>
          <p:cNvSpPr txBox="1"/>
          <p:nvPr/>
        </p:nvSpPr>
        <p:spPr>
          <a:xfrm>
            <a:off x="113552" y="4367995"/>
            <a:ext cx="6602818" cy="261610"/>
          </a:xfrm>
          <a:prstGeom prst="rect">
            <a:avLst/>
          </a:prstGeom>
          <a:noFill/>
        </p:spPr>
        <p:txBody>
          <a:bodyPr wrap="square">
            <a:spAutoFit/>
          </a:bodyPr>
          <a:lstStyle/>
          <a:p>
            <a:r>
              <a:rPr lang="fi-FI" sz="1100">
                <a:solidFill>
                  <a:schemeClr val="bg1"/>
                </a:solidFill>
                <a:latin typeface="Lato Black"/>
              </a:rPr>
              <a:t>For </a:t>
            </a:r>
            <a:r>
              <a:rPr lang="fi-FI" sz="1100" err="1">
                <a:solidFill>
                  <a:schemeClr val="bg1"/>
                </a:solidFill>
                <a:latin typeface="Lato Black"/>
              </a:rPr>
              <a:t>report</a:t>
            </a:r>
            <a:r>
              <a:rPr lang="fi-FI" sz="1100">
                <a:solidFill>
                  <a:schemeClr val="bg1"/>
                </a:solidFill>
                <a:latin typeface="Lato Black"/>
              </a:rPr>
              <a:t> </a:t>
            </a:r>
            <a:r>
              <a:rPr lang="fi-FI" sz="1100" err="1">
                <a:solidFill>
                  <a:schemeClr val="bg1"/>
                </a:solidFill>
                <a:latin typeface="Lato Black"/>
              </a:rPr>
              <a:t>enquiries</a:t>
            </a:r>
            <a:r>
              <a:rPr lang="fi-FI" sz="1100">
                <a:solidFill>
                  <a:schemeClr val="bg1"/>
                </a:solidFill>
                <a:latin typeface="Lato Black"/>
              </a:rPr>
              <a:t>, </a:t>
            </a:r>
            <a:r>
              <a:rPr lang="fi-FI" sz="1100" err="1">
                <a:solidFill>
                  <a:schemeClr val="bg1"/>
                </a:solidFill>
                <a:latin typeface="Lato Black"/>
              </a:rPr>
              <a:t>please</a:t>
            </a:r>
            <a:r>
              <a:rPr lang="fi-FI" sz="1100">
                <a:solidFill>
                  <a:schemeClr val="bg1"/>
                </a:solidFill>
                <a:latin typeface="Lato Black"/>
              </a:rPr>
              <a:t> </a:t>
            </a:r>
            <a:r>
              <a:rPr lang="fi-FI" sz="1100" err="1">
                <a:solidFill>
                  <a:schemeClr val="bg1"/>
                </a:solidFill>
                <a:latin typeface="Lato Black"/>
              </a:rPr>
              <a:t>contact</a:t>
            </a:r>
            <a:r>
              <a:rPr lang="fi-FI" sz="1100">
                <a:solidFill>
                  <a:schemeClr val="bg1"/>
                </a:solidFill>
                <a:latin typeface="Lato Black"/>
              </a:rPr>
              <a:t> Wilhelmiina </a:t>
            </a:r>
            <a:r>
              <a:rPr lang="fi-FI" sz="1100" err="1">
                <a:solidFill>
                  <a:schemeClr val="bg1"/>
                </a:solidFill>
                <a:latin typeface="Lato Black"/>
              </a:rPr>
              <a:t>Griep</a:t>
            </a:r>
            <a:r>
              <a:rPr lang="fi-FI" sz="1100">
                <a:solidFill>
                  <a:schemeClr val="bg1"/>
                </a:solidFill>
                <a:latin typeface="Lato Black"/>
              </a:rPr>
              <a:t> wilhelmiina.griep@espoo.fi</a:t>
            </a:r>
            <a:endParaRPr lang="fi-FI" sz="1100"/>
          </a:p>
        </p:txBody>
      </p:sp>
      <p:pic>
        <p:nvPicPr>
          <p:cNvPr id="26" name="Picture 2">
            <a:extLst>
              <a:ext uri="{FF2B5EF4-FFF2-40B4-BE49-F238E27FC236}">
                <a16:creationId xmlns:a16="http://schemas.microsoft.com/office/drawing/2014/main" id="{AB5FDB93-E3BD-49AD-A781-BD2DBF6F5A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56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transport, wheel&#10;&#10;Description automatically generated">
            <a:extLst>
              <a:ext uri="{FF2B5EF4-FFF2-40B4-BE49-F238E27FC236}">
                <a16:creationId xmlns:a16="http://schemas.microsoft.com/office/drawing/2014/main" id="{DF3FEA34-7314-4D2A-85CF-64F6AE32D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0210" y="1398925"/>
            <a:ext cx="3420008" cy="3406648"/>
          </a:xfrm>
          <a:prstGeom prst="rect">
            <a:avLst/>
          </a:prstGeom>
        </p:spPr>
      </p:pic>
      <p:sp>
        <p:nvSpPr>
          <p:cNvPr id="2" name="Title 1">
            <a:extLst>
              <a:ext uri="{FF2B5EF4-FFF2-40B4-BE49-F238E27FC236}">
                <a16:creationId xmlns:a16="http://schemas.microsoft.com/office/drawing/2014/main" id="{E5899DDC-A9BA-AE2F-F393-33332B52A517}"/>
              </a:ext>
            </a:extLst>
          </p:cNvPr>
          <p:cNvSpPr>
            <a:spLocks noGrp="1"/>
          </p:cNvSpPr>
          <p:nvPr>
            <p:ph type="title"/>
          </p:nvPr>
        </p:nvSpPr>
        <p:spPr/>
        <p:txBody>
          <a:bodyPr/>
          <a:lstStyle/>
          <a:p>
            <a:r>
              <a:rPr lang="en-US" sz="4000">
                <a:solidFill>
                  <a:srgbClr val="0047B6"/>
                </a:solidFill>
                <a:latin typeface="Lato Black"/>
                <a:ea typeface="Lato Black"/>
                <a:cs typeface="Lato Black"/>
              </a:rPr>
              <a:t>Project brief</a:t>
            </a:r>
          </a:p>
        </p:txBody>
      </p:sp>
      <p:sp>
        <p:nvSpPr>
          <p:cNvPr id="7" name="Tekstiruutu 11">
            <a:extLst>
              <a:ext uri="{FF2B5EF4-FFF2-40B4-BE49-F238E27FC236}">
                <a16:creationId xmlns:a16="http://schemas.microsoft.com/office/drawing/2014/main" id="{09726ED9-B24A-0552-9903-CDBF8BCE3368}"/>
              </a:ext>
            </a:extLst>
          </p:cNvPr>
          <p:cNvSpPr txBox="1"/>
          <p:nvPr/>
        </p:nvSpPr>
        <p:spPr>
          <a:xfrm>
            <a:off x="838200" y="2164620"/>
            <a:ext cx="6175159" cy="49505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a:solidFill>
                  <a:srgbClr val="0047B6"/>
                </a:solidFill>
                <a:latin typeface="Work Sans"/>
              </a:rPr>
              <a:t>The city of Espoo is working for a more fair and open data sharing strategy. The goal for this project is to gather understanding about routines, regulations and legislation of data sharing and Espoo’s role in the data sharing ecosystem. The emphasis is on the understanding of the current state, future changes in e.g., EU regulation and creation of guide for operation. The investigation includes:</a:t>
            </a:r>
            <a:endParaRPr lang="fi-FI">
              <a:solidFill>
                <a:srgbClr val="0047B6"/>
              </a:solidFill>
              <a:ea typeface="+mn-lt"/>
              <a:cs typeface="+mn-lt"/>
            </a:endParaRPr>
          </a:p>
          <a:p>
            <a:pPr marL="630555" lvl="1" indent="-173355">
              <a:lnSpc>
                <a:spcPct val="90000"/>
              </a:lnSpc>
              <a:buFont typeface="Arial"/>
              <a:buChar char="•"/>
            </a:pPr>
            <a:r>
              <a:rPr lang="en-US">
                <a:solidFill>
                  <a:srgbClr val="0047B6"/>
                </a:solidFill>
                <a:latin typeface="Work Sans"/>
              </a:rPr>
              <a:t>Espoo’s role in the process, current responsibilities</a:t>
            </a:r>
            <a:endParaRPr lang="fi-FI">
              <a:solidFill>
                <a:srgbClr val="0047B6"/>
              </a:solidFill>
              <a:ea typeface="+mn-lt"/>
              <a:cs typeface="+mn-lt"/>
            </a:endParaRPr>
          </a:p>
          <a:p>
            <a:pPr marL="630555" lvl="1" indent="-173355">
              <a:lnSpc>
                <a:spcPct val="90000"/>
              </a:lnSpc>
              <a:buFont typeface="Arial"/>
              <a:buChar char="•"/>
            </a:pPr>
            <a:r>
              <a:rPr lang="en-US">
                <a:solidFill>
                  <a:srgbClr val="0047B6"/>
                </a:solidFill>
                <a:latin typeface="Work Sans"/>
              </a:rPr>
              <a:t>Current data sharing activities regarding mobility, its stakeholders, pain points </a:t>
            </a:r>
            <a:r>
              <a:rPr lang="en-US">
                <a:solidFill>
                  <a:srgbClr val="0047B6"/>
                </a:solidFill>
                <a:latin typeface="Work Sans"/>
                <a:ea typeface="+mn-lt"/>
                <a:cs typeface="+mn-lt"/>
              </a:rPr>
              <a:t>&amp; physical evidences </a:t>
            </a:r>
          </a:p>
          <a:p>
            <a:pPr marL="630555" lvl="1" indent="-173355">
              <a:lnSpc>
                <a:spcPct val="90000"/>
              </a:lnSpc>
              <a:buFont typeface="Arial"/>
              <a:buChar char="•"/>
            </a:pPr>
            <a:r>
              <a:rPr lang="en-US">
                <a:solidFill>
                  <a:srgbClr val="0047B6"/>
                </a:solidFill>
                <a:latin typeface="Work Sans"/>
              </a:rPr>
              <a:t>A decision of a use case </a:t>
            </a:r>
            <a:endParaRPr lang="fi-FI">
              <a:solidFill>
                <a:srgbClr val="0047B6"/>
              </a:solidFill>
              <a:ea typeface="+mn-lt"/>
              <a:cs typeface="+mn-lt"/>
            </a:endParaRPr>
          </a:p>
          <a:p>
            <a:pPr marL="630555" lvl="1" indent="-173355" algn="just">
              <a:lnSpc>
                <a:spcPct val="90000"/>
              </a:lnSpc>
              <a:spcBef>
                <a:spcPts val="300"/>
              </a:spcBef>
              <a:buFont typeface="Arial"/>
              <a:buChar char="•"/>
            </a:pPr>
            <a:r>
              <a:rPr lang="en-US">
                <a:solidFill>
                  <a:srgbClr val="0047B6"/>
                </a:solidFill>
                <a:latin typeface="Work Sans"/>
              </a:rPr>
              <a:t>Stakeholder understanding</a:t>
            </a:r>
            <a:endParaRPr lang="fi-FI">
              <a:solidFill>
                <a:srgbClr val="0047B6"/>
              </a:solidFill>
              <a:ea typeface="Calibri" panose="020F0502020204030204"/>
              <a:cs typeface="Calibri" panose="020F0502020204030204"/>
            </a:endParaRPr>
          </a:p>
          <a:p>
            <a:pPr marL="285750" indent="-285750">
              <a:buFont typeface="Arial"/>
              <a:buChar char="•"/>
            </a:pPr>
            <a:endParaRPr lang="fi-FI" b="1">
              <a:latin typeface="Avenir Next LT Pro"/>
            </a:endParaRPr>
          </a:p>
          <a:p>
            <a:endParaRPr lang="fi-FI">
              <a:latin typeface="Avenir Next LT Pro"/>
            </a:endParaRPr>
          </a:p>
          <a:p>
            <a:endParaRPr lang="fi-FI">
              <a:latin typeface="Avenir Next LT Pro"/>
            </a:endParaRPr>
          </a:p>
        </p:txBody>
      </p:sp>
      <p:pic>
        <p:nvPicPr>
          <p:cNvPr id="16" name="Picture 4">
            <a:extLst>
              <a:ext uri="{FF2B5EF4-FFF2-40B4-BE49-F238E27FC236}">
                <a16:creationId xmlns:a16="http://schemas.microsoft.com/office/drawing/2014/main" id="{1C8134D9-3187-FC18-1135-4235B569D252}"/>
              </a:ext>
            </a:extLst>
          </p:cNvPr>
          <p:cNvPicPr>
            <a:picLocks noChangeAspect="1"/>
          </p:cNvPicPr>
          <p:nvPr/>
        </p:nvPicPr>
        <p:blipFill>
          <a:blip r:embed="rId4"/>
          <a:stretch>
            <a:fillRect/>
          </a:stretch>
        </p:blipFill>
        <p:spPr>
          <a:xfrm>
            <a:off x="10667969" y="207982"/>
            <a:ext cx="1202249" cy="743395"/>
          </a:xfrm>
          <a:prstGeom prst="rect">
            <a:avLst/>
          </a:prstGeom>
        </p:spPr>
      </p:pic>
      <p:sp>
        <p:nvSpPr>
          <p:cNvPr id="6" name="Oval 5">
            <a:extLst>
              <a:ext uri="{FF2B5EF4-FFF2-40B4-BE49-F238E27FC236}">
                <a16:creationId xmlns:a16="http://schemas.microsoft.com/office/drawing/2014/main" id="{1D7106F4-6F98-EEB9-5ABF-13D0712ED0C1}"/>
              </a:ext>
            </a:extLst>
          </p:cNvPr>
          <p:cNvSpPr/>
          <p:nvPr/>
        </p:nvSpPr>
        <p:spPr>
          <a:xfrm>
            <a:off x="1146175" y="24923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99FD74B-ABA7-1328-9FAD-10F8711D0EA3}"/>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AFABD34-2DB3-D1EA-D148-90C4F30C39FA}"/>
              </a:ext>
            </a:extLst>
          </p:cNvPr>
          <p:cNvSpPr/>
          <p:nvPr/>
        </p:nvSpPr>
        <p:spPr>
          <a:xfrm>
            <a:off x="1431925"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8C0CA4-E963-3331-C10F-39E0A5A8A3F9}"/>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D8EFA2-47A7-0494-6A08-EF708FD53D5D}"/>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541B57-7A11-0535-52AD-E24C78316E57}"/>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6F01FC-E0B5-5BB5-2E2A-CBE641B390A6}"/>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Project brief</a:t>
            </a:r>
          </a:p>
        </p:txBody>
      </p:sp>
      <p:sp>
        <p:nvSpPr>
          <p:cNvPr id="22" name="Title 1">
            <a:extLst>
              <a:ext uri="{FF2B5EF4-FFF2-40B4-BE49-F238E27FC236}">
                <a16:creationId xmlns:a16="http://schemas.microsoft.com/office/drawing/2014/main" id="{7E7D55DD-787E-8141-117D-26882CDCE07E}"/>
              </a:ext>
            </a:extLst>
          </p:cNvPr>
          <p:cNvSpPr txBox="1">
            <a:spLocks/>
          </p:cNvSpPr>
          <p:nvPr/>
        </p:nvSpPr>
        <p:spPr>
          <a:xfrm>
            <a:off x="831850" y="9461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0047B6"/>
                </a:solidFill>
                <a:latin typeface="Lato Black"/>
                <a:ea typeface="Lato Black"/>
                <a:cs typeface="Lato Black"/>
              </a:rPr>
              <a:t>Objectives</a:t>
            </a:r>
            <a:endParaRPr lang="en-US" sz="2000">
              <a:ea typeface="Calibri Light"/>
              <a:cs typeface="Calibri Light"/>
            </a:endParaRPr>
          </a:p>
        </p:txBody>
      </p:sp>
      <p:pic>
        <p:nvPicPr>
          <p:cNvPr id="4" name="Picture 3" descr="A picture containing text, vector graphics&#10;&#10;Description automatically generated">
            <a:extLst>
              <a:ext uri="{FF2B5EF4-FFF2-40B4-BE49-F238E27FC236}">
                <a16:creationId xmlns:a16="http://schemas.microsoft.com/office/drawing/2014/main" id="{FD18A04C-817D-4788-85E1-1417CA3A3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6130" y="2212975"/>
            <a:ext cx="5739745" cy="4304808"/>
          </a:xfrm>
          <a:prstGeom prst="rect">
            <a:avLst/>
          </a:prstGeom>
        </p:spPr>
      </p:pic>
      <p:pic>
        <p:nvPicPr>
          <p:cNvPr id="20" name="Picture 2">
            <a:extLst>
              <a:ext uri="{FF2B5EF4-FFF2-40B4-BE49-F238E27FC236}">
                <a16:creationId xmlns:a16="http://schemas.microsoft.com/office/drawing/2014/main" id="{1E847B5D-2D22-415F-BCA8-A19B26A86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674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4CD01A7-0433-4344-BF3E-B8549F1DB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00" y="-42862"/>
            <a:ext cx="6134100" cy="69008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9" name="Content Placeholder 1">
            <a:extLst>
              <a:ext uri="{FF2B5EF4-FFF2-40B4-BE49-F238E27FC236}">
                <a16:creationId xmlns:a16="http://schemas.microsoft.com/office/drawing/2014/main" id="{A3A31AE4-5D39-A857-F82F-307491AF6D7A}"/>
              </a:ext>
            </a:extLst>
          </p:cNvPr>
          <p:cNvGraphicFramePr>
            <a:graphicFrameLocks noGrp="1"/>
          </p:cNvGraphicFramePr>
          <p:nvPr>
            <p:ph sz="quarter" idx="21"/>
            <p:extLst>
              <p:ext uri="{D42A27DB-BD31-4B8C-83A1-F6EECF244321}">
                <p14:modId xmlns:p14="http://schemas.microsoft.com/office/powerpoint/2010/main" val="3665401483"/>
              </p:ext>
            </p:extLst>
          </p:nvPr>
        </p:nvGraphicFramePr>
        <p:xfrm>
          <a:off x="332368" y="1931197"/>
          <a:ext cx="5605648" cy="3982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a:extLst>
              <a:ext uri="{FF2B5EF4-FFF2-40B4-BE49-F238E27FC236}">
                <a16:creationId xmlns:a16="http://schemas.microsoft.com/office/drawing/2014/main" id="{4095DFF4-2354-4AAB-B191-3ABC9D0C944D}"/>
              </a:ext>
            </a:extLst>
          </p:cNvPr>
          <p:cNvSpPr>
            <a:spLocks noGrp="1"/>
          </p:cNvSpPr>
          <p:nvPr>
            <p:ph type="title"/>
          </p:nvPr>
        </p:nvSpPr>
        <p:spPr>
          <a:xfrm>
            <a:off x="912702" y="714063"/>
            <a:ext cx="11520000" cy="396000"/>
          </a:xfrm>
        </p:spPr>
        <p:txBody>
          <a:bodyPr>
            <a:normAutofit fontScale="90000"/>
          </a:bodyPr>
          <a:lstStyle/>
          <a:p>
            <a:r>
              <a:rPr lang="fi-FI" err="1">
                <a:solidFill>
                  <a:srgbClr val="0047B6"/>
                </a:solidFill>
                <a:latin typeface="Lato Black" panose="020F0A02020204030203" pitchFamily="34" charset="0"/>
              </a:rPr>
              <a:t>Research</a:t>
            </a:r>
            <a:r>
              <a:rPr lang="fi-FI">
                <a:solidFill>
                  <a:srgbClr val="0047B6"/>
                </a:solidFill>
                <a:latin typeface="Lato Black" panose="020F0A02020204030203" pitchFamily="34" charset="0"/>
              </a:rPr>
              <a:t> </a:t>
            </a:r>
            <a:r>
              <a:rPr lang="fi-FI" err="1">
                <a:solidFill>
                  <a:srgbClr val="0047B6"/>
                </a:solidFill>
                <a:latin typeface="Lato Black" panose="020F0A02020204030203" pitchFamily="34" charset="0"/>
              </a:rPr>
              <a:t>questions</a:t>
            </a:r>
            <a:endParaRPr lang="fi-FI">
              <a:solidFill>
                <a:srgbClr val="0047B6"/>
              </a:solidFill>
              <a:latin typeface="Lato Black" panose="020F0A02020204030203" pitchFamily="34" charset="0"/>
            </a:endParaRPr>
          </a:p>
        </p:txBody>
      </p:sp>
      <p:pic>
        <p:nvPicPr>
          <p:cNvPr id="9" name="Picture 2">
            <a:extLst>
              <a:ext uri="{FF2B5EF4-FFF2-40B4-BE49-F238E27FC236}">
                <a16:creationId xmlns:a16="http://schemas.microsoft.com/office/drawing/2014/main" id="{04BC2C4F-30EC-4E36-8B9C-A6834A49F2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18973" y="951535"/>
            <a:ext cx="1017386" cy="9646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2DE372-E80B-4326-B860-4DAFA4B8160F}"/>
              </a:ext>
            </a:extLst>
          </p:cNvPr>
          <p:cNvSpPr txBox="1"/>
          <p:nvPr/>
        </p:nvSpPr>
        <p:spPr>
          <a:xfrm>
            <a:off x="309678" y="2029903"/>
            <a:ext cx="1871025" cy="830997"/>
          </a:xfrm>
          <a:prstGeom prst="rect">
            <a:avLst/>
          </a:prstGeom>
          <a:noFill/>
        </p:spPr>
        <p:txBody>
          <a:bodyPr wrap="none" rtlCol="0">
            <a:spAutoFit/>
          </a:bodyPr>
          <a:lstStyle/>
          <a:p>
            <a:pPr algn="ctr"/>
            <a:r>
              <a:rPr lang="fi-FI" sz="1600" err="1">
                <a:solidFill>
                  <a:srgbClr val="0047B6"/>
                </a:solidFill>
                <a:latin typeface="Work Sans Medium" pitchFamily="2" charset="0"/>
              </a:rPr>
              <a:t>Supporting</a:t>
            </a:r>
            <a:r>
              <a:rPr lang="fi-FI" sz="1600">
                <a:solidFill>
                  <a:srgbClr val="0047B6"/>
                </a:solidFill>
                <a:latin typeface="Work Sans Medium" pitchFamily="2" charset="0"/>
              </a:rPr>
              <a:t> data </a:t>
            </a:r>
          </a:p>
          <a:p>
            <a:pPr algn="ctr"/>
            <a:r>
              <a:rPr lang="fi-FI" sz="1600" err="1">
                <a:solidFill>
                  <a:srgbClr val="0047B6"/>
                </a:solidFill>
                <a:latin typeface="Work Sans Medium" pitchFamily="2" charset="0"/>
              </a:rPr>
              <a:t>creation</a:t>
            </a:r>
            <a:r>
              <a:rPr lang="fi-FI" sz="1600">
                <a:solidFill>
                  <a:srgbClr val="0047B6"/>
                </a:solidFill>
                <a:latin typeface="Work Sans Medium" pitchFamily="2" charset="0"/>
              </a:rPr>
              <a:t> </a:t>
            </a:r>
          </a:p>
          <a:p>
            <a:pPr algn="ctr"/>
            <a:r>
              <a:rPr lang="fi-FI" sz="1600">
                <a:solidFill>
                  <a:srgbClr val="0047B6"/>
                </a:solidFill>
                <a:latin typeface="Work Sans Medium" pitchFamily="2" charset="0"/>
              </a:rPr>
              <a:t>and </a:t>
            </a:r>
            <a:r>
              <a:rPr lang="fi-FI" sz="1600" err="1">
                <a:solidFill>
                  <a:srgbClr val="0047B6"/>
                </a:solidFill>
                <a:latin typeface="Work Sans Medium" pitchFamily="2" charset="0"/>
              </a:rPr>
              <a:t>utilization</a:t>
            </a:r>
            <a:endParaRPr lang="fi-FI" sz="1600">
              <a:solidFill>
                <a:srgbClr val="0047B6"/>
              </a:solidFill>
              <a:latin typeface="Work Sans Medium" pitchFamily="2" charset="0"/>
            </a:endParaRPr>
          </a:p>
        </p:txBody>
      </p:sp>
      <p:sp>
        <p:nvSpPr>
          <p:cNvPr id="10" name="TextBox 9">
            <a:extLst>
              <a:ext uri="{FF2B5EF4-FFF2-40B4-BE49-F238E27FC236}">
                <a16:creationId xmlns:a16="http://schemas.microsoft.com/office/drawing/2014/main" id="{537B71A7-C126-489E-B580-760FB6F10730}"/>
              </a:ext>
            </a:extLst>
          </p:cNvPr>
          <p:cNvSpPr txBox="1"/>
          <p:nvPr/>
        </p:nvSpPr>
        <p:spPr>
          <a:xfrm>
            <a:off x="4222893" y="2031018"/>
            <a:ext cx="1742786" cy="584775"/>
          </a:xfrm>
          <a:prstGeom prst="rect">
            <a:avLst/>
          </a:prstGeom>
          <a:noFill/>
        </p:spPr>
        <p:txBody>
          <a:bodyPr wrap="none" rtlCol="0">
            <a:spAutoFit/>
          </a:bodyPr>
          <a:lstStyle/>
          <a:p>
            <a:pPr algn="ctr"/>
            <a:r>
              <a:rPr lang="fi-FI" sz="1600" err="1">
                <a:solidFill>
                  <a:srgbClr val="0047B6"/>
                </a:solidFill>
                <a:latin typeface="Work Sans Medium" pitchFamily="2" charset="0"/>
              </a:rPr>
              <a:t>Managing</a:t>
            </a:r>
            <a:r>
              <a:rPr lang="fi-FI" sz="1600">
                <a:solidFill>
                  <a:srgbClr val="0047B6"/>
                </a:solidFill>
                <a:latin typeface="Work Sans Medium" pitchFamily="2" charset="0"/>
              </a:rPr>
              <a:t> </a:t>
            </a:r>
          </a:p>
          <a:p>
            <a:pPr algn="ctr"/>
            <a:r>
              <a:rPr lang="fi-FI" sz="1600" err="1">
                <a:solidFill>
                  <a:srgbClr val="0047B6"/>
                </a:solidFill>
                <a:latin typeface="Work Sans Medium" pitchFamily="2" charset="0"/>
              </a:rPr>
              <a:t>the</a:t>
            </a:r>
            <a:r>
              <a:rPr lang="fi-FI" sz="1600">
                <a:solidFill>
                  <a:srgbClr val="0047B6"/>
                </a:solidFill>
                <a:latin typeface="Work Sans Medium" pitchFamily="2" charset="0"/>
              </a:rPr>
              <a:t> </a:t>
            </a:r>
            <a:r>
              <a:rPr lang="fi-FI" sz="1600" err="1">
                <a:solidFill>
                  <a:srgbClr val="0047B6"/>
                </a:solidFill>
                <a:latin typeface="Work Sans Medium" pitchFamily="2" charset="0"/>
              </a:rPr>
              <a:t>masterdata</a:t>
            </a:r>
            <a:endParaRPr lang="fi-FI" sz="1600">
              <a:solidFill>
                <a:srgbClr val="0047B6"/>
              </a:solidFill>
              <a:latin typeface="Work Sans Medium" pitchFamily="2" charset="0"/>
            </a:endParaRPr>
          </a:p>
        </p:txBody>
      </p:sp>
      <p:sp>
        <p:nvSpPr>
          <p:cNvPr id="11" name="TextBox 10">
            <a:extLst>
              <a:ext uri="{FF2B5EF4-FFF2-40B4-BE49-F238E27FC236}">
                <a16:creationId xmlns:a16="http://schemas.microsoft.com/office/drawing/2014/main" id="{B13F1313-B9ED-4213-B1F8-ABE4C63EBF4A}"/>
              </a:ext>
            </a:extLst>
          </p:cNvPr>
          <p:cNvSpPr txBox="1"/>
          <p:nvPr/>
        </p:nvSpPr>
        <p:spPr>
          <a:xfrm>
            <a:off x="2368796" y="2031018"/>
            <a:ext cx="1532792" cy="584775"/>
          </a:xfrm>
          <a:prstGeom prst="rect">
            <a:avLst/>
          </a:prstGeom>
          <a:noFill/>
        </p:spPr>
        <p:txBody>
          <a:bodyPr wrap="none" rtlCol="0">
            <a:spAutoFit/>
          </a:bodyPr>
          <a:lstStyle/>
          <a:p>
            <a:pPr algn="ctr"/>
            <a:r>
              <a:rPr lang="fi-FI" sz="1600" err="1">
                <a:solidFill>
                  <a:srgbClr val="0047B6"/>
                </a:solidFill>
                <a:latin typeface="Work Sans Medium" pitchFamily="2" charset="0"/>
              </a:rPr>
              <a:t>Coordinating</a:t>
            </a:r>
            <a:r>
              <a:rPr lang="fi-FI" sz="1600">
                <a:solidFill>
                  <a:srgbClr val="0047B6"/>
                </a:solidFill>
                <a:latin typeface="Work Sans Medium" pitchFamily="2" charset="0"/>
              </a:rPr>
              <a:t> </a:t>
            </a:r>
          </a:p>
          <a:p>
            <a:pPr algn="ctr"/>
            <a:r>
              <a:rPr lang="fi-FI" sz="1600" err="1">
                <a:solidFill>
                  <a:srgbClr val="0047B6"/>
                </a:solidFill>
                <a:latin typeface="Work Sans Medium" pitchFamily="2" charset="0"/>
              </a:rPr>
              <a:t>collaboration</a:t>
            </a:r>
            <a:endParaRPr lang="fi-FI" sz="1600">
              <a:solidFill>
                <a:srgbClr val="0047B6"/>
              </a:solidFill>
              <a:latin typeface="Work Sans Medium" pitchFamily="2" charset="0"/>
            </a:endParaRPr>
          </a:p>
        </p:txBody>
      </p:sp>
      <p:pic>
        <p:nvPicPr>
          <p:cNvPr id="13" name="Picture 12">
            <a:extLst>
              <a:ext uri="{FF2B5EF4-FFF2-40B4-BE49-F238E27FC236}">
                <a16:creationId xmlns:a16="http://schemas.microsoft.com/office/drawing/2014/main" id="{FABAE550-9FCC-4FC4-BA57-66AF01B5A20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718027" y="202420"/>
            <a:ext cx="1202249" cy="743395"/>
          </a:xfrm>
          <a:prstGeom prst="rect">
            <a:avLst/>
          </a:prstGeom>
        </p:spPr>
      </p:pic>
      <p:sp>
        <p:nvSpPr>
          <p:cNvPr id="30" name="Oval 29">
            <a:extLst>
              <a:ext uri="{FF2B5EF4-FFF2-40B4-BE49-F238E27FC236}">
                <a16:creationId xmlns:a16="http://schemas.microsoft.com/office/drawing/2014/main" id="{CB79CDA3-C1C7-1056-3924-B99C418545DE}"/>
              </a:ext>
            </a:extLst>
          </p:cNvPr>
          <p:cNvSpPr/>
          <p:nvPr/>
        </p:nvSpPr>
        <p:spPr>
          <a:xfrm>
            <a:off x="1146175" y="249238"/>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506FAC7-7883-D5DE-C8DE-C67D9AFC56F3}"/>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C8997DA-4324-197F-9DB3-055B1E0F7F2D}"/>
              </a:ext>
            </a:extLst>
          </p:cNvPr>
          <p:cNvSpPr/>
          <p:nvPr/>
        </p:nvSpPr>
        <p:spPr>
          <a:xfrm>
            <a:off x="1431925"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AEF2B1A-9DB1-8904-0BA8-C650D6AB9384}"/>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8D85CD4-A9B0-ED4C-C3A8-F7545DFA7691}"/>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590B485-F59E-75C5-C363-59403A704FD9}"/>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E9F6595-D12E-6206-2154-3549CA72C3EC}"/>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Project brief</a:t>
            </a:r>
          </a:p>
        </p:txBody>
      </p:sp>
    </p:spTree>
    <p:extLst>
      <p:ext uri="{BB962C8B-B14F-4D97-AF65-F5344CB8AC3E}">
        <p14:creationId xmlns:p14="http://schemas.microsoft.com/office/powerpoint/2010/main" val="1502995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24CA79-F2D1-4FC4-BFFE-A3F584BC8655}"/>
              </a:ext>
            </a:extLst>
          </p:cNvPr>
          <p:cNvPicPr>
            <a:picLocks noChangeAspect="1"/>
          </p:cNvPicPr>
          <p:nvPr/>
        </p:nvPicPr>
        <p:blipFill>
          <a:blip r:embed="rId2"/>
          <a:stretch>
            <a:fillRect/>
          </a:stretch>
        </p:blipFill>
        <p:spPr>
          <a:xfrm>
            <a:off x="10667969" y="207982"/>
            <a:ext cx="1202249" cy="743395"/>
          </a:xfrm>
          <a:prstGeom prst="rect">
            <a:avLst/>
          </a:prstGeom>
        </p:spPr>
      </p:pic>
      <p:sp>
        <p:nvSpPr>
          <p:cNvPr id="2" name="Title 1">
            <a:extLst>
              <a:ext uri="{FF2B5EF4-FFF2-40B4-BE49-F238E27FC236}">
                <a16:creationId xmlns:a16="http://schemas.microsoft.com/office/drawing/2014/main" id="{A9234624-E809-4B1F-86C1-71707D722B27}"/>
              </a:ext>
            </a:extLst>
          </p:cNvPr>
          <p:cNvSpPr>
            <a:spLocks noGrp="1"/>
          </p:cNvSpPr>
          <p:nvPr>
            <p:ph type="title"/>
          </p:nvPr>
        </p:nvSpPr>
        <p:spPr>
          <a:xfrm>
            <a:off x="712924" y="680219"/>
            <a:ext cx="10515600" cy="1325563"/>
          </a:xfrm>
        </p:spPr>
        <p:txBody>
          <a:bodyPr>
            <a:normAutofit/>
          </a:bodyPr>
          <a:lstStyle/>
          <a:p>
            <a:r>
              <a:rPr lang="fi-FI" sz="4000">
                <a:solidFill>
                  <a:srgbClr val="0047B6"/>
                </a:solidFill>
                <a:latin typeface="Lato Black"/>
                <a:ea typeface="Lato Black"/>
                <a:cs typeface="Lato Black"/>
              </a:rPr>
              <a:t>Human-</a:t>
            </a:r>
            <a:r>
              <a:rPr lang="fi-FI" sz="4000" err="1">
                <a:solidFill>
                  <a:srgbClr val="0047B6"/>
                </a:solidFill>
                <a:latin typeface="Lato Black"/>
                <a:ea typeface="Lato Black"/>
                <a:cs typeface="Lato Black"/>
              </a:rPr>
              <a:t>centered</a:t>
            </a:r>
            <a:r>
              <a:rPr lang="fi-FI" sz="4000">
                <a:solidFill>
                  <a:srgbClr val="0047B6"/>
                </a:solidFill>
                <a:latin typeface="Lato Black"/>
                <a:ea typeface="Lato Black"/>
                <a:cs typeface="Lato Black"/>
              </a:rPr>
              <a:t> design (HCD) </a:t>
            </a:r>
            <a:r>
              <a:rPr lang="fi-FI" sz="4000" err="1">
                <a:solidFill>
                  <a:srgbClr val="0047B6"/>
                </a:solidFill>
                <a:latin typeface="Lato Black"/>
                <a:ea typeface="Lato Black"/>
                <a:cs typeface="Lato Black"/>
              </a:rPr>
              <a:t>process</a:t>
            </a:r>
            <a:endParaRPr lang="fi-FI" sz="4000">
              <a:solidFill>
                <a:srgbClr val="0047B6"/>
              </a:solidFill>
              <a:latin typeface="Lato Black"/>
              <a:ea typeface="Lato Black"/>
              <a:cs typeface="Lato Black"/>
            </a:endParaRPr>
          </a:p>
        </p:txBody>
      </p:sp>
      <p:sp>
        <p:nvSpPr>
          <p:cNvPr id="3" name="Content Placeholder 2">
            <a:extLst>
              <a:ext uri="{FF2B5EF4-FFF2-40B4-BE49-F238E27FC236}">
                <a16:creationId xmlns:a16="http://schemas.microsoft.com/office/drawing/2014/main" id="{3BD0DE01-DB52-4FF9-A206-04C6414A3D7C}"/>
              </a:ext>
            </a:extLst>
          </p:cNvPr>
          <p:cNvSpPr>
            <a:spLocks noGrp="1"/>
          </p:cNvSpPr>
          <p:nvPr>
            <p:ph idx="1"/>
          </p:nvPr>
        </p:nvSpPr>
        <p:spPr>
          <a:xfrm>
            <a:off x="753359" y="1707339"/>
            <a:ext cx="10515600" cy="549930"/>
          </a:xfrm>
        </p:spPr>
        <p:txBody>
          <a:bodyPr>
            <a:normAutofit/>
          </a:bodyPr>
          <a:lstStyle/>
          <a:p>
            <a:pPr marL="0" indent="0">
              <a:buNone/>
            </a:pPr>
            <a:r>
              <a:rPr lang="en-GB" sz="2000" b="1">
                <a:solidFill>
                  <a:srgbClr val="091C3B"/>
                </a:solidFill>
                <a:latin typeface="Lato" panose="020F0502020204030203" pitchFamily="34" charset="0"/>
              </a:rPr>
              <a:t>The process is iterative and aims to involve stakeholders in each step.</a:t>
            </a:r>
            <a:endParaRPr lang="fi-FI" sz="2000" b="1">
              <a:solidFill>
                <a:srgbClr val="091C3B"/>
              </a:solidFill>
              <a:latin typeface="Lato" panose="020F0502020204030203" pitchFamily="34" charset="0"/>
            </a:endParaRPr>
          </a:p>
        </p:txBody>
      </p:sp>
      <p:grpSp>
        <p:nvGrpSpPr>
          <p:cNvPr id="11" name="Group 10">
            <a:extLst>
              <a:ext uri="{FF2B5EF4-FFF2-40B4-BE49-F238E27FC236}">
                <a16:creationId xmlns:a16="http://schemas.microsoft.com/office/drawing/2014/main" id="{4363DBCF-BD5E-4397-AD06-263C413BB455}"/>
              </a:ext>
            </a:extLst>
          </p:cNvPr>
          <p:cNvGrpSpPr/>
          <p:nvPr/>
        </p:nvGrpSpPr>
        <p:grpSpPr>
          <a:xfrm>
            <a:off x="7498220" y="4507331"/>
            <a:ext cx="2728448" cy="1191291"/>
            <a:chOff x="7499970" y="4083653"/>
            <a:chExt cx="2729114" cy="1173608"/>
          </a:xfrm>
        </p:grpSpPr>
        <p:sp>
          <p:nvSpPr>
            <p:cNvPr id="19" name="Rectangle: Rounded Corners 18">
              <a:extLst>
                <a:ext uri="{FF2B5EF4-FFF2-40B4-BE49-F238E27FC236}">
                  <a16:creationId xmlns:a16="http://schemas.microsoft.com/office/drawing/2014/main" id="{A748CC3D-7AEF-4592-8BD3-58984C0F4A38}"/>
                </a:ext>
              </a:extLst>
            </p:cNvPr>
            <p:cNvSpPr/>
            <p:nvPr/>
          </p:nvSpPr>
          <p:spPr bwMode="gray">
            <a:xfrm>
              <a:off x="7499970" y="4680673"/>
              <a:ext cx="2726698" cy="576588"/>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ABBvoice"/>
                <a:ea typeface="ABBvoice"/>
                <a:cs typeface="ABBvoice"/>
              </a:endParaRPr>
            </a:p>
          </p:txBody>
        </p:sp>
        <p:sp>
          <p:nvSpPr>
            <p:cNvPr id="20" name="Rectangle 19">
              <a:extLst>
                <a:ext uri="{FF2B5EF4-FFF2-40B4-BE49-F238E27FC236}">
                  <a16:creationId xmlns:a16="http://schemas.microsoft.com/office/drawing/2014/main" id="{761C06B6-3343-4A00-88EC-2031259840D7}"/>
                </a:ext>
              </a:extLst>
            </p:cNvPr>
            <p:cNvSpPr/>
            <p:nvPr/>
          </p:nvSpPr>
          <p:spPr bwMode="gray">
            <a:xfrm>
              <a:off x="7502386" y="4083653"/>
              <a:ext cx="2726698" cy="8632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fi-FI" sz="1401" b="0" i="0" u="none" strike="noStrike" kern="1200" cap="none" spc="0" normalizeH="0" baseline="0" noProof="0" err="1">
                <a:ln>
                  <a:noFill/>
                </a:ln>
                <a:solidFill>
                  <a:srgbClr val="FFFFFF"/>
                </a:solidFill>
                <a:effectLst/>
                <a:uLnTx/>
                <a:uFillTx/>
                <a:latin typeface="ABBvoice"/>
                <a:ea typeface="ABBvoice"/>
                <a:cs typeface="ABBvoice"/>
              </a:endParaRPr>
            </a:p>
          </p:txBody>
        </p:sp>
      </p:grpSp>
      <p:grpSp>
        <p:nvGrpSpPr>
          <p:cNvPr id="12" name="Group 11">
            <a:extLst>
              <a:ext uri="{FF2B5EF4-FFF2-40B4-BE49-F238E27FC236}">
                <a16:creationId xmlns:a16="http://schemas.microsoft.com/office/drawing/2014/main" id="{2D5F391E-1B87-4CD3-92C9-5C2849FC9D38}"/>
              </a:ext>
            </a:extLst>
          </p:cNvPr>
          <p:cNvGrpSpPr/>
          <p:nvPr/>
        </p:nvGrpSpPr>
        <p:grpSpPr>
          <a:xfrm>
            <a:off x="4547236" y="4510636"/>
            <a:ext cx="2725210" cy="1192235"/>
            <a:chOff x="4548266" y="4086932"/>
            <a:chExt cx="2725875" cy="1174537"/>
          </a:xfrm>
        </p:grpSpPr>
        <p:sp>
          <p:nvSpPr>
            <p:cNvPr id="17" name="Rectangle: Rounded Corners 16">
              <a:extLst>
                <a:ext uri="{FF2B5EF4-FFF2-40B4-BE49-F238E27FC236}">
                  <a16:creationId xmlns:a16="http://schemas.microsoft.com/office/drawing/2014/main" id="{0BCF6FB9-4D2A-4F7E-8217-C66F1C1851C5}"/>
                </a:ext>
              </a:extLst>
            </p:cNvPr>
            <p:cNvSpPr/>
            <p:nvPr/>
          </p:nvSpPr>
          <p:spPr bwMode="gray">
            <a:xfrm>
              <a:off x="4548266" y="4693249"/>
              <a:ext cx="2718900" cy="56822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ABBvoice"/>
                <a:ea typeface="ABBvoice"/>
                <a:cs typeface="ABBvoice"/>
              </a:endParaRPr>
            </a:p>
          </p:txBody>
        </p:sp>
        <p:sp>
          <p:nvSpPr>
            <p:cNvPr id="18" name="Rectangle 17">
              <a:extLst>
                <a:ext uri="{FF2B5EF4-FFF2-40B4-BE49-F238E27FC236}">
                  <a16:creationId xmlns:a16="http://schemas.microsoft.com/office/drawing/2014/main" id="{C8D6BE35-AC97-4153-A9FA-1AFA205CB018}"/>
                </a:ext>
              </a:extLst>
            </p:cNvPr>
            <p:cNvSpPr/>
            <p:nvPr/>
          </p:nvSpPr>
          <p:spPr bwMode="gray">
            <a:xfrm>
              <a:off x="4548266" y="4086932"/>
              <a:ext cx="2725875" cy="859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fi-FI" sz="1401" b="0" i="0" u="none" strike="noStrike" kern="1200" cap="none" spc="0" normalizeH="0" baseline="0" noProof="0" err="1">
                <a:ln>
                  <a:noFill/>
                </a:ln>
                <a:solidFill>
                  <a:srgbClr val="FFFFFF"/>
                </a:solidFill>
                <a:effectLst/>
                <a:uLnTx/>
                <a:uFillTx/>
                <a:latin typeface="ABBvoice"/>
                <a:ea typeface="ABBvoice"/>
                <a:cs typeface="ABBvoice"/>
              </a:endParaRPr>
            </a:p>
          </p:txBody>
        </p:sp>
      </p:grpSp>
      <p:grpSp>
        <p:nvGrpSpPr>
          <p:cNvPr id="13" name="Group 12">
            <a:extLst>
              <a:ext uri="{FF2B5EF4-FFF2-40B4-BE49-F238E27FC236}">
                <a16:creationId xmlns:a16="http://schemas.microsoft.com/office/drawing/2014/main" id="{F97C1D6B-E3A6-49F8-BB3B-705750948A03}"/>
              </a:ext>
            </a:extLst>
          </p:cNvPr>
          <p:cNvGrpSpPr/>
          <p:nvPr/>
        </p:nvGrpSpPr>
        <p:grpSpPr>
          <a:xfrm>
            <a:off x="1582285" y="4514531"/>
            <a:ext cx="2732497" cy="1191588"/>
            <a:chOff x="1582592" y="4090845"/>
            <a:chExt cx="2733164" cy="1173900"/>
          </a:xfrm>
        </p:grpSpPr>
        <p:sp>
          <p:nvSpPr>
            <p:cNvPr id="15" name="Rectangle: Rounded Corners 14">
              <a:extLst>
                <a:ext uri="{FF2B5EF4-FFF2-40B4-BE49-F238E27FC236}">
                  <a16:creationId xmlns:a16="http://schemas.microsoft.com/office/drawing/2014/main" id="{836EB286-A20E-46E3-93B8-1E6A1CD17617}"/>
                </a:ext>
              </a:extLst>
            </p:cNvPr>
            <p:cNvSpPr/>
            <p:nvPr/>
          </p:nvSpPr>
          <p:spPr bwMode="gray">
            <a:xfrm>
              <a:off x="1582592" y="4696525"/>
              <a:ext cx="2733164" cy="56822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ABBvoice"/>
                <a:ea typeface="ABBvoice"/>
                <a:cs typeface="ABBvoice"/>
              </a:endParaRPr>
            </a:p>
          </p:txBody>
        </p:sp>
        <p:sp>
          <p:nvSpPr>
            <p:cNvPr id="16" name="Rectangle 15">
              <a:extLst>
                <a:ext uri="{FF2B5EF4-FFF2-40B4-BE49-F238E27FC236}">
                  <a16:creationId xmlns:a16="http://schemas.microsoft.com/office/drawing/2014/main" id="{0862DE91-2571-4602-95DA-FE59C80A7F07}"/>
                </a:ext>
              </a:extLst>
            </p:cNvPr>
            <p:cNvSpPr/>
            <p:nvPr/>
          </p:nvSpPr>
          <p:spPr bwMode="gray">
            <a:xfrm>
              <a:off x="1585024" y="4090845"/>
              <a:ext cx="2726698" cy="7944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fi-FI" sz="1401" b="0" i="0" u="none" strike="noStrike" kern="1200" cap="none" spc="0" normalizeH="0" baseline="0" noProof="0" err="1">
                <a:ln>
                  <a:noFill/>
                </a:ln>
                <a:solidFill>
                  <a:srgbClr val="FFFFFF"/>
                </a:solidFill>
                <a:effectLst/>
                <a:uLnTx/>
                <a:uFillTx/>
                <a:latin typeface="ABBvoice"/>
                <a:ea typeface="ABBvoice"/>
                <a:cs typeface="ABBvoice"/>
              </a:endParaRPr>
            </a:p>
          </p:txBody>
        </p:sp>
      </p:grpSp>
      <p:sp>
        <p:nvSpPr>
          <p:cNvPr id="14" name="TextBox 13">
            <a:extLst>
              <a:ext uri="{FF2B5EF4-FFF2-40B4-BE49-F238E27FC236}">
                <a16:creationId xmlns:a16="http://schemas.microsoft.com/office/drawing/2014/main" id="{E05A0CF5-E105-4B6F-B3D7-6CBC37083840}"/>
              </a:ext>
            </a:extLst>
          </p:cNvPr>
          <p:cNvSpPr txBox="1"/>
          <p:nvPr/>
        </p:nvSpPr>
        <p:spPr bwMode="gray">
          <a:xfrm>
            <a:off x="324637" y="4535407"/>
            <a:ext cx="1133658"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err="1">
                <a:ln>
                  <a:noFill/>
                </a:ln>
                <a:solidFill>
                  <a:srgbClr val="FFFFFF">
                    <a:lumMod val="65000"/>
                  </a:srgbClr>
                </a:solidFill>
                <a:effectLst/>
                <a:uLnTx/>
                <a:uFillTx/>
                <a:latin typeface="Work Sans Medium" pitchFamily="2" charset="0"/>
                <a:ea typeface="ABBvoice"/>
                <a:cs typeface="ABBvoice"/>
              </a:rPr>
              <a:t>Customer</a:t>
            </a:r>
            <a:r>
              <a:rPr kumimoji="0" lang="fi-FI" sz="1200" b="1" i="0" u="none" strike="noStrike" kern="1200" cap="none" spc="0" normalizeH="0" baseline="0" noProof="0">
                <a:ln>
                  <a:noFill/>
                </a:ln>
                <a:solidFill>
                  <a:srgbClr val="FFFFFF">
                    <a:lumMod val="65000"/>
                  </a:srgbClr>
                </a:solidFill>
                <a:effectLst/>
                <a:uLnTx/>
                <a:uFillTx/>
                <a:latin typeface="Work Sans Medium" pitchFamily="2" charset="0"/>
                <a:ea typeface="ABBvoice"/>
                <a:cs typeface="ABBvoice"/>
              </a:rPr>
              <a:t> </a:t>
            </a:r>
            <a:br>
              <a:rPr kumimoji="0" lang="fi-FI" sz="1200" b="1" i="0" u="none" strike="noStrike" kern="1200" cap="none" spc="0" normalizeH="0" baseline="0" noProof="0">
                <a:ln>
                  <a:noFill/>
                </a:ln>
                <a:solidFill>
                  <a:srgbClr val="FFFFFF">
                    <a:lumMod val="65000"/>
                  </a:srgbClr>
                </a:solidFill>
                <a:effectLst/>
                <a:uLnTx/>
                <a:uFillTx/>
                <a:latin typeface="Work Sans Medium" pitchFamily="2" charset="0"/>
                <a:ea typeface="ABBvoice"/>
                <a:cs typeface="ABBvoice"/>
              </a:rPr>
            </a:br>
            <a:r>
              <a:rPr kumimoji="0" lang="fi-FI" sz="1200" b="1" i="0" u="none" strike="noStrike" kern="1200" cap="none" spc="0" normalizeH="0" baseline="0" noProof="0">
                <a:ln>
                  <a:noFill/>
                </a:ln>
                <a:solidFill>
                  <a:srgbClr val="FFFFFF">
                    <a:lumMod val="65000"/>
                  </a:srgbClr>
                </a:solidFill>
                <a:effectLst/>
                <a:uLnTx/>
                <a:uFillTx/>
                <a:latin typeface="Work Sans Medium" pitchFamily="2" charset="0"/>
                <a:ea typeface="ABBvoice"/>
                <a:cs typeface="ABBvoice"/>
              </a:rPr>
              <a:t>&amp; </a:t>
            </a:r>
            <a:r>
              <a:rPr kumimoji="0" lang="fi-FI" sz="1200" b="1" i="0" u="none" strike="noStrike" kern="1200" cap="none" spc="0" normalizeH="0" baseline="0" noProof="0" err="1">
                <a:ln>
                  <a:noFill/>
                </a:ln>
                <a:solidFill>
                  <a:srgbClr val="FFFFFF">
                    <a:lumMod val="65000"/>
                  </a:srgbClr>
                </a:solidFill>
                <a:effectLst/>
                <a:uLnTx/>
                <a:uFillTx/>
                <a:latin typeface="Work Sans Medium" pitchFamily="2" charset="0"/>
                <a:ea typeface="ABBvoice"/>
                <a:cs typeface="ABBvoice"/>
              </a:rPr>
              <a:t>user</a:t>
            </a:r>
            <a:r>
              <a:rPr kumimoji="0" lang="fi-FI" sz="1200" b="1" i="0" u="none" strike="noStrike" kern="1200" cap="none" spc="0" normalizeH="0" baseline="0" noProof="0">
                <a:ln>
                  <a:noFill/>
                </a:ln>
                <a:solidFill>
                  <a:srgbClr val="FFFFFF">
                    <a:lumMod val="65000"/>
                  </a:srgbClr>
                </a:solidFill>
                <a:effectLst/>
                <a:uLnTx/>
                <a:uFillTx/>
                <a:latin typeface="Work Sans Medium" pitchFamily="2" charset="0"/>
                <a:ea typeface="ABBvoice"/>
                <a:cs typeface="ABBvoice"/>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200" b="1" i="0" u="none" strike="noStrike" kern="1200" cap="none" spc="0" normalizeH="0" baseline="0" noProof="0" err="1">
                <a:ln>
                  <a:noFill/>
                </a:ln>
                <a:solidFill>
                  <a:srgbClr val="FFFFFF">
                    <a:lumMod val="65000"/>
                  </a:srgbClr>
                </a:solidFill>
                <a:effectLst/>
                <a:uLnTx/>
                <a:uFillTx/>
                <a:latin typeface="Work Sans Medium" pitchFamily="2" charset="0"/>
                <a:ea typeface="ABBvoice"/>
                <a:cs typeface="ABBvoice"/>
              </a:rPr>
              <a:t>involvement</a:t>
            </a:r>
            <a:endParaRPr kumimoji="0" lang="en-US" sz="1200" b="1" i="0" u="none" strike="noStrike" kern="1200" cap="none" spc="0" normalizeH="0" baseline="0" noProof="0">
              <a:ln>
                <a:noFill/>
              </a:ln>
              <a:solidFill>
                <a:srgbClr val="FFFFFF">
                  <a:lumMod val="65000"/>
                </a:srgbClr>
              </a:solidFill>
              <a:effectLst/>
              <a:uLnTx/>
              <a:uFillTx/>
              <a:latin typeface="Work Sans Medium" pitchFamily="2" charset="0"/>
              <a:ea typeface="ABBvoice"/>
              <a:cs typeface="ABBvoice"/>
            </a:endParaRPr>
          </a:p>
        </p:txBody>
      </p:sp>
      <p:sp>
        <p:nvSpPr>
          <p:cNvPr id="21" name="Freeform 255">
            <a:extLst>
              <a:ext uri="{FF2B5EF4-FFF2-40B4-BE49-F238E27FC236}">
                <a16:creationId xmlns:a16="http://schemas.microsoft.com/office/drawing/2014/main" id="{17E42EDF-A5E0-43EF-9779-6C72EF4D4D22}"/>
              </a:ext>
            </a:extLst>
          </p:cNvPr>
          <p:cNvSpPr>
            <a:spLocks/>
          </p:cNvSpPr>
          <p:nvPr/>
        </p:nvSpPr>
        <p:spPr bwMode="auto">
          <a:xfrm>
            <a:off x="1728291" y="3315985"/>
            <a:ext cx="19050" cy="19050"/>
          </a:xfrm>
          <a:custGeom>
            <a:avLst/>
            <a:gdLst>
              <a:gd name="T0" fmla="*/ 5 w 10"/>
              <a:gd name="T1" fmla="*/ 10 h 10"/>
              <a:gd name="T2" fmla="*/ 8 w 10"/>
              <a:gd name="T3" fmla="*/ 8 h 10"/>
              <a:gd name="T4" fmla="*/ 10 w 10"/>
              <a:gd name="T5" fmla="*/ 5 h 10"/>
              <a:gd name="T6" fmla="*/ 8 w 10"/>
              <a:gd name="T7" fmla="*/ 2 h 10"/>
              <a:gd name="T8" fmla="*/ 5 w 10"/>
              <a:gd name="T9" fmla="*/ 0 h 10"/>
              <a:gd name="T10" fmla="*/ 2 w 10"/>
              <a:gd name="T11" fmla="*/ 2 h 10"/>
              <a:gd name="T12" fmla="*/ 0 w 10"/>
              <a:gd name="T13" fmla="*/ 5 h 10"/>
              <a:gd name="T14" fmla="*/ 2 w 10"/>
              <a:gd name="T15" fmla="*/ 8 h 10"/>
              <a:gd name="T16" fmla="*/ 5 w 1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0"/>
                </a:moveTo>
                <a:cubicBezTo>
                  <a:pt x="6" y="10"/>
                  <a:pt x="7" y="9"/>
                  <a:pt x="8" y="8"/>
                </a:cubicBezTo>
                <a:cubicBezTo>
                  <a:pt x="9" y="7"/>
                  <a:pt x="10" y="6"/>
                  <a:pt x="10" y="5"/>
                </a:cubicBezTo>
                <a:cubicBezTo>
                  <a:pt x="10" y="4"/>
                  <a:pt x="9" y="2"/>
                  <a:pt x="8" y="2"/>
                </a:cubicBezTo>
                <a:cubicBezTo>
                  <a:pt x="7" y="1"/>
                  <a:pt x="6" y="0"/>
                  <a:pt x="5" y="0"/>
                </a:cubicBezTo>
                <a:cubicBezTo>
                  <a:pt x="4" y="0"/>
                  <a:pt x="2" y="1"/>
                  <a:pt x="2" y="2"/>
                </a:cubicBezTo>
                <a:cubicBezTo>
                  <a:pt x="1" y="2"/>
                  <a:pt x="0" y="4"/>
                  <a:pt x="0" y="5"/>
                </a:cubicBezTo>
                <a:cubicBezTo>
                  <a:pt x="0" y="6"/>
                  <a:pt x="1" y="7"/>
                  <a:pt x="2" y="8"/>
                </a:cubicBezTo>
                <a:cubicBezTo>
                  <a:pt x="2" y="9"/>
                  <a:pt x="4" y="10"/>
                  <a:pt x="5" y="10"/>
                </a:cubicBezTo>
              </a:path>
            </a:pathLst>
          </a:custGeom>
          <a:solidFill>
            <a:srgbClr val="8688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Bvoice"/>
              <a:ea typeface="ABBvoice"/>
              <a:cs typeface="ABBvoice"/>
            </a:endParaRPr>
          </a:p>
        </p:txBody>
      </p:sp>
      <p:sp>
        <p:nvSpPr>
          <p:cNvPr id="22" name="Oval 250">
            <a:extLst>
              <a:ext uri="{FF2B5EF4-FFF2-40B4-BE49-F238E27FC236}">
                <a16:creationId xmlns:a16="http://schemas.microsoft.com/office/drawing/2014/main" id="{7ED79DBF-2F6A-4DA1-871C-9C7707622F7C}"/>
              </a:ext>
            </a:extLst>
          </p:cNvPr>
          <p:cNvSpPr>
            <a:spLocks noChangeArrowheads="1"/>
          </p:cNvSpPr>
          <p:nvPr/>
        </p:nvSpPr>
        <p:spPr bwMode="auto">
          <a:xfrm>
            <a:off x="428860" y="3150974"/>
            <a:ext cx="338138" cy="339725"/>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Bvoice"/>
              <a:ea typeface="ABBvoice"/>
              <a:cs typeface="ABBvoice"/>
            </a:endParaRPr>
          </a:p>
        </p:txBody>
      </p:sp>
      <p:sp>
        <p:nvSpPr>
          <p:cNvPr id="23" name="Rectangle 251">
            <a:extLst>
              <a:ext uri="{FF2B5EF4-FFF2-40B4-BE49-F238E27FC236}">
                <a16:creationId xmlns:a16="http://schemas.microsoft.com/office/drawing/2014/main" id="{B770D284-B2C4-4C8A-89FE-FFE617449483}"/>
              </a:ext>
            </a:extLst>
          </p:cNvPr>
          <p:cNvSpPr>
            <a:spLocks noChangeArrowheads="1"/>
          </p:cNvSpPr>
          <p:nvPr/>
        </p:nvSpPr>
        <p:spPr bwMode="auto">
          <a:xfrm>
            <a:off x="554273" y="3216931"/>
            <a:ext cx="18415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i-FI" altLang="fi-FI" sz="1200" b="1" i="0" u="none" strike="noStrike" kern="1200" cap="none" spc="0" normalizeH="0" baseline="0" noProof="0">
                <a:ln>
                  <a:noFill/>
                </a:ln>
                <a:solidFill>
                  <a:srgbClr val="FFFFFF"/>
                </a:solidFill>
                <a:effectLst/>
                <a:uLnTx/>
                <a:uFillTx/>
                <a:latin typeface="ABBvoice CNSG" panose="020B0600000000000000" pitchFamily="34" charset="-122"/>
                <a:ea typeface="ABBvoice"/>
                <a:cs typeface="ABBvoice"/>
              </a:rPr>
              <a:t>0</a:t>
            </a:r>
            <a:endParaRPr kumimoji="0" lang="fi-FI" altLang="fi-FI" sz="1800" b="0" i="0" u="none" strike="noStrike" kern="1200" cap="none" spc="0" normalizeH="0" baseline="0" noProof="0">
              <a:ln>
                <a:noFill/>
              </a:ln>
              <a:solidFill>
                <a:srgbClr val="000000"/>
              </a:solidFill>
              <a:effectLst/>
              <a:uLnTx/>
              <a:uFillTx/>
              <a:latin typeface="Arial" panose="020B0604020202020204" pitchFamily="34" charset="0"/>
              <a:ea typeface="ABBvoice"/>
              <a:cs typeface="ABBvoice"/>
            </a:endParaRPr>
          </a:p>
        </p:txBody>
      </p:sp>
      <p:sp>
        <p:nvSpPr>
          <p:cNvPr id="24" name="Rectangle 256">
            <a:extLst>
              <a:ext uri="{FF2B5EF4-FFF2-40B4-BE49-F238E27FC236}">
                <a16:creationId xmlns:a16="http://schemas.microsoft.com/office/drawing/2014/main" id="{8A67B82A-901B-4288-B063-77C105801E7B}"/>
              </a:ext>
            </a:extLst>
          </p:cNvPr>
          <p:cNvSpPr>
            <a:spLocks noChangeArrowheads="1"/>
          </p:cNvSpPr>
          <p:nvPr/>
        </p:nvSpPr>
        <p:spPr bwMode="auto">
          <a:xfrm>
            <a:off x="554274" y="3542369"/>
            <a:ext cx="9990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defRPr/>
            </a:pPr>
            <a:r>
              <a:rPr lang="en-US" altLang="fi-FI" sz="1400" b="1">
                <a:solidFill>
                  <a:srgbClr val="000000"/>
                </a:solidFill>
                <a:latin typeface="Lato Black" panose="020F0A02020204030203" pitchFamily="34" charset="0"/>
                <a:ea typeface="ABBvoice"/>
                <a:cs typeface="ABBvoice"/>
              </a:rPr>
              <a:t>Design </a:t>
            </a:r>
            <a:r>
              <a:rPr kumimoji="0" lang="en-US" altLang="fi-FI"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brief</a:t>
            </a:r>
            <a:endParaRPr kumimoji="0" lang="en-US" altLang="fi-FI" sz="1400" b="0"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endParaRPr>
          </a:p>
        </p:txBody>
      </p:sp>
      <p:sp>
        <p:nvSpPr>
          <p:cNvPr id="25" name="Oval 177">
            <a:extLst>
              <a:ext uri="{FF2B5EF4-FFF2-40B4-BE49-F238E27FC236}">
                <a16:creationId xmlns:a16="http://schemas.microsoft.com/office/drawing/2014/main" id="{C4C85E1D-BDD9-4612-8F4C-0814AAA830A8}"/>
              </a:ext>
            </a:extLst>
          </p:cNvPr>
          <p:cNvSpPr>
            <a:spLocks noChangeArrowheads="1"/>
          </p:cNvSpPr>
          <p:nvPr/>
        </p:nvSpPr>
        <p:spPr bwMode="auto">
          <a:xfrm>
            <a:off x="7675738" y="3150886"/>
            <a:ext cx="339725" cy="341313"/>
          </a:xfrm>
          <a:prstGeom prst="ellipse">
            <a:avLst/>
          </a:prstGeom>
          <a:solidFill>
            <a:srgbClr val="004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Bvoice"/>
              <a:ea typeface="ABBvoice"/>
              <a:cs typeface="ABBvoice"/>
            </a:endParaRPr>
          </a:p>
        </p:txBody>
      </p:sp>
      <p:sp>
        <p:nvSpPr>
          <p:cNvPr id="26" name="Rectangle 178">
            <a:extLst>
              <a:ext uri="{FF2B5EF4-FFF2-40B4-BE49-F238E27FC236}">
                <a16:creationId xmlns:a16="http://schemas.microsoft.com/office/drawing/2014/main" id="{3248596E-177E-4464-BC67-9130F59EDD3B}"/>
              </a:ext>
            </a:extLst>
          </p:cNvPr>
          <p:cNvSpPr>
            <a:spLocks noChangeArrowheads="1"/>
          </p:cNvSpPr>
          <p:nvPr/>
        </p:nvSpPr>
        <p:spPr bwMode="auto">
          <a:xfrm>
            <a:off x="7799563" y="3211846"/>
            <a:ext cx="8976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i-FI" altLang="fi-FI" sz="1200" b="1" i="0" u="none" strike="noStrike" kern="1200" cap="none" spc="0" normalizeH="0" baseline="0" noProof="0">
                <a:ln>
                  <a:noFill/>
                </a:ln>
                <a:solidFill>
                  <a:srgbClr val="FFFFFF"/>
                </a:solidFill>
                <a:effectLst/>
                <a:uLnTx/>
                <a:uFillTx/>
                <a:latin typeface="ABBvoice CNSG" panose="020B0600000000000000" pitchFamily="34" charset="-122"/>
                <a:ea typeface="ABBvoice"/>
                <a:cs typeface="ABBvoice"/>
              </a:rPr>
              <a:t>5</a:t>
            </a:r>
            <a:endParaRPr kumimoji="0" lang="fi-FI" altLang="fi-FI" sz="1800" b="0" i="0" u="none" strike="noStrike" kern="1200" cap="none" spc="0" normalizeH="0" baseline="0" noProof="0">
              <a:ln>
                <a:noFill/>
              </a:ln>
              <a:solidFill>
                <a:srgbClr val="000000"/>
              </a:solidFill>
              <a:effectLst/>
              <a:uLnTx/>
              <a:uFillTx/>
              <a:latin typeface="Arial" panose="020B0604020202020204" pitchFamily="34" charset="0"/>
              <a:ea typeface="ABBvoice"/>
              <a:cs typeface="ABBvoice"/>
            </a:endParaRPr>
          </a:p>
        </p:txBody>
      </p:sp>
      <p:sp>
        <p:nvSpPr>
          <p:cNvPr id="27" name="TextBox 26">
            <a:extLst>
              <a:ext uri="{FF2B5EF4-FFF2-40B4-BE49-F238E27FC236}">
                <a16:creationId xmlns:a16="http://schemas.microsoft.com/office/drawing/2014/main" id="{48586E54-55CA-4B8C-87D5-2D386D6A0A11}"/>
              </a:ext>
            </a:extLst>
          </p:cNvPr>
          <p:cNvSpPr txBox="1"/>
          <p:nvPr/>
        </p:nvSpPr>
        <p:spPr bwMode="gray">
          <a:xfrm>
            <a:off x="7653478" y="3501910"/>
            <a:ext cx="1254922" cy="734054"/>
          </a:xfrm>
          <a:prstGeom prst="rect">
            <a:avLst/>
          </a:prstGeom>
          <a:noFill/>
        </p:spPr>
        <p:txBody>
          <a:bodyPr wrap="square" lIns="72000" tIns="72000" rIns="72000" bIns="7200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Refinement</a:t>
            </a:r>
          </a:p>
          <a:p>
            <a:pPr>
              <a:defRPr/>
            </a:pPr>
            <a:r>
              <a:rPr kumimoji="0" lang="en-GB" sz="1000" b="0" i="0" u="none" strike="noStrike" kern="1200" cap="none" spc="0" normalizeH="0" baseline="0" noProof="0">
                <a:ln>
                  <a:noFill/>
                </a:ln>
                <a:solidFill>
                  <a:srgbClr val="000000"/>
                </a:solidFill>
                <a:effectLst/>
                <a:uLnTx/>
                <a:uFillTx/>
                <a:latin typeface="Work Sans"/>
                <a:ea typeface="ABBvoice"/>
                <a:cs typeface="ABBvoice"/>
              </a:rPr>
              <a:t>Produce the final concept</a:t>
            </a:r>
            <a:r>
              <a:rPr lang="en-GB" sz="1000">
                <a:solidFill>
                  <a:srgbClr val="000000"/>
                </a:solidFill>
                <a:latin typeface="Work Sans"/>
                <a:ea typeface="ABBvoice"/>
                <a:cs typeface="ABBvoice"/>
              </a:rPr>
              <a:t> </a:t>
            </a:r>
            <a:endParaRPr lang="en-GB" sz="1000" i="0" u="none" strike="noStrike" kern="1200" cap="none" spc="0" normalizeH="0" baseline="0" noProof="0">
              <a:ln>
                <a:noFill/>
              </a:ln>
              <a:solidFill>
                <a:srgbClr val="000000"/>
              </a:solidFill>
              <a:effectLst/>
              <a:uLnTx/>
              <a:uFillTx/>
              <a:latin typeface="Work Sans" pitchFamily="2" charset="0"/>
              <a:ea typeface="ABBvoice"/>
              <a:cs typeface="ABBvoice"/>
            </a:endParaRPr>
          </a:p>
        </p:txBody>
      </p:sp>
      <p:sp>
        <p:nvSpPr>
          <p:cNvPr id="28" name="TextBox 27">
            <a:extLst>
              <a:ext uri="{FF2B5EF4-FFF2-40B4-BE49-F238E27FC236}">
                <a16:creationId xmlns:a16="http://schemas.microsoft.com/office/drawing/2014/main" id="{2D3CEC94-268E-4866-89AA-37EBF0A65784}"/>
              </a:ext>
            </a:extLst>
          </p:cNvPr>
          <p:cNvSpPr txBox="1"/>
          <p:nvPr/>
        </p:nvSpPr>
        <p:spPr bwMode="gray">
          <a:xfrm>
            <a:off x="8981742" y="3503948"/>
            <a:ext cx="1244926" cy="734054"/>
          </a:xfrm>
          <a:prstGeom prst="rect">
            <a:avLst/>
          </a:prstGeom>
          <a:noFill/>
        </p:spPr>
        <p:txBody>
          <a:bodyPr wrap="square" lIns="72000" tIns="72000" rIns="72000" bIns="7200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Delivery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Work Sans"/>
                <a:ea typeface="ABBvoice"/>
                <a:cs typeface="ABBvoice"/>
              </a:rPr>
              <a:t>Deliver the finished concept (operating </a:t>
            </a:r>
            <a:r>
              <a:rPr lang="en-GB" sz="1000">
                <a:solidFill>
                  <a:srgbClr val="000000"/>
                </a:solidFill>
                <a:latin typeface="Work Sans"/>
                <a:ea typeface="ABBvoice"/>
                <a:cs typeface="ABBvoice"/>
              </a:rPr>
              <a:t>model</a:t>
            </a:r>
            <a:r>
              <a:rPr kumimoji="0" lang="en-GB" sz="1000" b="0" i="0" u="none" strike="noStrike" kern="1200" cap="none" spc="0" normalizeH="0" baseline="0" noProof="0">
                <a:ln>
                  <a:noFill/>
                </a:ln>
                <a:solidFill>
                  <a:srgbClr val="000000"/>
                </a:solidFill>
                <a:effectLst/>
                <a:uLnTx/>
                <a:uFillTx/>
                <a:latin typeface="Work Sans"/>
                <a:ea typeface="ABBvoice"/>
                <a:cs typeface="ABBvoice"/>
              </a:rPr>
              <a:t>)</a:t>
            </a:r>
            <a:endParaRPr lang="en-GB" sz="1000" b="0" i="0" u="none" strike="noStrike" kern="1200" cap="none" spc="0" normalizeH="0" baseline="0" noProof="0">
              <a:ln>
                <a:noFill/>
              </a:ln>
              <a:solidFill>
                <a:srgbClr val="000000"/>
              </a:solidFill>
              <a:effectLst/>
              <a:uLnTx/>
              <a:uFillTx/>
              <a:latin typeface="Work Sans"/>
              <a:ea typeface="ABBvoice"/>
              <a:cs typeface="ABBvoice"/>
            </a:endParaRPr>
          </a:p>
        </p:txBody>
      </p:sp>
      <p:cxnSp>
        <p:nvCxnSpPr>
          <p:cNvPr id="29" name="Straight Connector 28">
            <a:extLst>
              <a:ext uri="{FF2B5EF4-FFF2-40B4-BE49-F238E27FC236}">
                <a16:creationId xmlns:a16="http://schemas.microsoft.com/office/drawing/2014/main" id="{0A860A4B-0AC4-4954-8CEB-8041B25AFB29}"/>
              </a:ext>
            </a:extLst>
          </p:cNvPr>
          <p:cNvCxnSpPr>
            <a:cxnSpLocks/>
            <a:stCxn id="42" idx="6"/>
            <a:endCxn id="25" idx="2"/>
          </p:cNvCxnSpPr>
          <p:nvPr/>
        </p:nvCxnSpPr>
        <p:spPr bwMode="gray">
          <a:xfrm>
            <a:off x="6232220" y="3320749"/>
            <a:ext cx="1443518" cy="79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01DC882-C9D2-4677-9F0F-18BF9CCF81CE}"/>
              </a:ext>
            </a:extLst>
          </p:cNvPr>
          <p:cNvCxnSpPr>
            <a:cxnSpLocks/>
            <a:stCxn id="25" idx="6"/>
            <a:endCxn id="37" idx="2"/>
          </p:cNvCxnSpPr>
          <p:nvPr/>
        </p:nvCxnSpPr>
        <p:spPr bwMode="gray">
          <a:xfrm flipV="1">
            <a:off x="8015463" y="3319955"/>
            <a:ext cx="978471" cy="158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49CF924-5570-48BB-8FE4-9BBF0BA8FEBC}"/>
              </a:ext>
            </a:extLst>
          </p:cNvPr>
          <p:cNvGrpSpPr/>
          <p:nvPr/>
        </p:nvGrpSpPr>
        <p:grpSpPr>
          <a:xfrm>
            <a:off x="7499970" y="2442860"/>
            <a:ext cx="2729114" cy="3259908"/>
            <a:chOff x="7499970" y="2071086"/>
            <a:chExt cx="2729114" cy="3259908"/>
          </a:xfrm>
        </p:grpSpPr>
        <p:grpSp>
          <p:nvGrpSpPr>
            <p:cNvPr id="32" name="Group 31">
              <a:extLst>
                <a:ext uri="{FF2B5EF4-FFF2-40B4-BE49-F238E27FC236}">
                  <a16:creationId xmlns:a16="http://schemas.microsoft.com/office/drawing/2014/main" id="{5D7F21ED-D4FA-4614-953A-0919F0C4D6E2}"/>
                </a:ext>
              </a:extLst>
            </p:cNvPr>
            <p:cNvGrpSpPr/>
            <p:nvPr/>
          </p:nvGrpSpPr>
          <p:grpSpPr>
            <a:xfrm>
              <a:off x="7499970" y="2071086"/>
              <a:ext cx="2729114" cy="3259908"/>
              <a:chOff x="7499970" y="2071086"/>
              <a:chExt cx="2729114" cy="3259908"/>
            </a:xfrm>
          </p:grpSpPr>
          <p:sp>
            <p:nvSpPr>
              <p:cNvPr id="34" name="TextBox 33">
                <a:extLst>
                  <a:ext uri="{FF2B5EF4-FFF2-40B4-BE49-F238E27FC236}">
                    <a16:creationId xmlns:a16="http://schemas.microsoft.com/office/drawing/2014/main" id="{FD1530FD-B766-498A-97B0-57EA2DD5C491}"/>
                  </a:ext>
                </a:extLst>
              </p:cNvPr>
              <p:cNvSpPr txBox="1"/>
              <p:nvPr/>
            </p:nvSpPr>
            <p:spPr bwMode="gray">
              <a:xfrm>
                <a:off x="7648823" y="2173407"/>
                <a:ext cx="1321330" cy="281966"/>
              </a:xfrm>
              <a:prstGeom prst="rect">
                <a:avLst/>
              </a:prstGeom>
              <a:noFill/>
            </p:spPr>
            <p:txBody>
              <a:bodyPr wrap="square" lIns="72000" tIns="72000" rIns="72000" bIns="72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Delivering</a:t>
                </a:r>
                <a:endParaRPr kumimoji="0" lang="en-US" sz="1400" b="0"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endParaRPr>
              </a:p>
            </p:txBody>
          </p:sp>
          <p:sp>
            <p:nvSpPr>
              <p:cNvPr id="35" name="Rounded Rectangle 90">
                <a:extLst>
                  <a:ext uri="{FF2B5EF4-FFF2-40B4-BE49-F238E27FC236}">
                    <a16:creationId xmlns:a16="http://schemas.microsoft.com/office/drawing/2014/main" id="{8DB86FBD-564C-49C4-8765-1C20B2A24CA3}"/>
                  </a:ext>
                </a:extLst>
              </p:cNvPr>
              <p:cNvSpPr/>
              <p:nvPr/>
            </p:nvSpPr>
            <p:spPr bwMode="gray">
              <a:xfrm>
                <a:off x="7499970" y="2071086"/>
                <a:ext cx="2729114" cy="3259908"/>
              </a:xfrm>
              <a:prstGeom prst="roundRect">
                <a:avLst>
                  <a:gd name="adj" fmla="val 11832"/>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a:ln>
                    <a:noFill/>
                  </a:ln>
                  <a:solidFill>
                    <a:srgbClr val="FFFFFF"/>
                  </a:solidFill>
                  <a:effectLst/>
                  <a:uLnTx/>
                  <a:uFillTx/>
                  <a:latin typeface="ABBvoice"/>
                  <a:ea typeface="ABBvoice"/>
                  <a:cs typeface="ABBvoice"/>
                </a:endParaRPr>
              </a:p>
            </p:txBody>
          </p:sp>
        </p:grpSp>
        <p:pic>
          <p:nvPicPr>
            <p:cNvPr id="33" name="Graphic 32">
              <a:extLst>
                <a:ext uri="{FF2B5EF4-FFF2-40B4-BE49-F238E27FC236}">
                  <a16:creationId xmlns:a16="http://schemas.microsoft.com/office/drawing/2014/main" id="{89231380-72BA-409F-ABD7-1E74A71FE1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8252" y="2162939"/>
              <a:ext cx="457200" cy="457200"/>
            </a:xfrm>
            <a:prstGeom prst="rect">
              <a:avLst/>
            </a:prstGeom>
          </p:spPr>
        </p:pic>
      </p:grpSp>
      <p:sp>
        <p:nvSpPr>
          <p:cNvPr id="36" name="TextBox 35">
            <a:extLst>
              <a:ext uri="{FF2B5EF4-FFF2-40B4-BE49-F238E27FC236}">
                <a16:creationId xmlns:a16="http://schemas.microsoft.com/office/drawing/2014/main" id="{F9F0E71E-227B-443C-8E04-3136EAD7484E}"/>
              </a:ext>
            </a:extLst>
          </p:cNvPr>
          <p:cNvSpPr txBox="1"/>
          <p:nvPr/>
        </p:nvSpPr>
        <p:spPr bwMode="gray">
          <a:xfrm>
            <a:off x="7655480" y="5060129"/>
            <a:ext cx="1462279" cy="551416"/>
          </a:xfrm>
          <a:prstGeom prst="rect">
            <a:avLst/>
          </a:prstGeom>
          <a:noFill/>
        </p:spPr>
        <p:txBody>
          <a:bodyPr wrap="none" lIns="72000" tIns="72000" rIns="72000" bIns="72000" rtlCol="0" anchor="t">
            <a:noAutofit/>
          </a:bodyPr>
          <a:lstStyle/>
          <a:p>
            <a:pPr>
              <a:defRPr/>
            </a:pPr>
            <a:r>
              <a:rPr lang="fi-FI" sz="900" err="1">
                <a:solidFill>
                  <a:srgbClr val="000000"/>
                </a:solidFill>
                <a:latin typeface="Work Sans"/>
              </a:rPr>
              <a:t>Creation</a:t>
            </a:r>
            <a:r>
              <a:rPr lang="fi-FI" sz="900">
                <a:solidFill>
                  <a:srgbClr val="000000"/>
                </a:solidFill>
                <a:latin typeface="Work Sans"/>
              </a:rPr>
              <a:t> of </a:t>
            </a:r>
            <a:r>
              <a:rPr lang="fi-FI" sz="900" err="1">
                <a:solidFill>
                  <a:srgbClr val="000000"/>
                </a:solidFill>
                <a:latin typeface="Work Sans"/>
              </a:rPr>
              <a:t>recommendations</a:t>
            </a:r>
            <a:r>
              <a:rPr lang="fi-FI" sz="900">
                <a:solidFill>
                  <a:srgbClr val="000000"/>
                </a:solidFill>
                <a:latin typeface="Work Sans"/>
              </a:rPr>
              <a:t> </a:t>
            </a:r>
            <a:r>
              <a:rPr lang="fi-FI" sz="900" err="1">
                <a:solidFill>
                  <a:srgbClr val="000000"/>
                </a:solidFill>
                <a:latin typeface="Work Sans"/>
              </a:rPr>
              <a:t>based</a:t>
            </a:r>
            <a:r>
              <a:rPr lang="fi-FI" sz="900">
                <a:solidFill>
                  <a:srgbClr val="000000"/>
                </a:solidFill>
                <a:latin typeface="Work Sans"/>
              </a:rPr>
              <a:t> </a:t>
            </a:r>
          </a:p>
          <a:p>
            <a:pPr>
              <a:defRPr/>
            </a:pPr>
            <a:r>
              <a:rPr lang="fi-FI" sz="900">
                <a:solidFill>
                  <a:srgbClr val="000000"/>
                </a:solidFill>
                <a:latin typeface="Work Sans"/>
              </a:rPr>
              <a:t>on </a:t>
            </a:r>
            <a:r>
              <a:rPr lang="fi-FI" sz="900" err="1">
                <a:solidFill>
                  <a:srgbClr val="000000"/>
                </a:solidFill>
                <a:latin typeface="Work Sans"/>
              </a:rPr>
              <a:t>research</a:t>
            </a:r>
            <a:endParaRPr lang="en-US" err="1"/>
          </a:p>
        </p:txBody>
      </p:sp>
      <p:sp>
        <p:nvSpPr>
          <p:cNvPr id="37" name="Oval 208">
            <a:extLst>
              <a:ext uri="{FF2B5EF4-FFF2-40B4-BE49-F238E27FC236}">
                <a16:creationId xmlns:a16="http://schemas.microsoft.com/office/drawing/2014/main" id="{F71CDBBA-3965-4315-9A73-4FE977F0E98B}"/>
              </a:ext>
            </a:extLst>
          </p:cNvPr>
          <p:cNvSpPr>
            <a:spLocks noChangeArrowheads="1"/>
          </p:cNvSpPr>
          <p:nvPr/>
        </p:nvSpPr>
        <p:spPr bwMode="auto">
          <a:xfrm>
            <a:off x="8993934" y="3149298"/>
            <a:ext cx="341313" cy="341313"/>
          </a:xfrm>
          <a:prstGeom prst="ellipse">
            <a:avLst/>
          </a:prstGeom>
          <a:solidFill>
            <a:srgbClr val="004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Bvoice"/>
              <a:ea typeface="ABBvoice"/>
              <a:cs typeface="ABBvoice"/>
            </a:endParaRPr>
          </a:p>
        </p:txBody>
      </p:sp>
      <p:sp>
        <p:nvSpPr>
          <p:cNvPr id="38" name="Rectangle 209">
            <a:extLst>
              <a:ext uri="{FF2B5EF4-FFF2-40B4-BE49-F238E27FC236}">
                <a16:creationId xmlns:a16="http://schemas.microsoft.com/office/drawing/2014/main" id="{455ADBC3-4B5F-40CE-996E-1E492B75D2DD}"/>
              </a:ext>
            </a:extLst>
          </p:cNvPr>
          <p:cNvSpPr>
            <a:spLocks noChangeArrowheads="1"/>
          </p:cNvSpPr>
          <p:nvPr/>
        </p:nvSpPr>
        <p:spPr bwMode="auto">
          <a:xfrm>
            <a:off x="9117759" y="3210258"/>
            <a:ext cx="177800" cy="227013"/>
          </a:xfrm>
          <a:prstGeom prst="rect">
            <a:avLst/>
          </a:prstGeom>
          <a:solidFill>
            <a:srgbClr val="0047B6"/>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i-FI" altLang="fi-FI" sz="1200" b="1" i="0" u="none" strike="noStrike" kern="1200" cap="none" spc="0" normalizeH="0" baseline="0" noProof="0">
                <a:ln>
                  <a:noFill/>
                </a:ln>
                <a:solidFill>
                  <a:srgbClr val="FFFFFF"/>
                </a:solidFill>
                <a:effectLst/>
                <a:uLnTx/>
                <a:uFillTx/>
                <a:latin typeface="ABBvoice CNSG" panose="020B0600000000000000" pitchFamily="34" charset="-122"/>
                <a:ea typeface="ABBvoice"/>
                <a:cs typeface="ABBvoice"/>
              </a:rPr>
              <a:t>6</a:t>
            </a:r>
            <a:endParaRPr kumimoji="0" lang="fi-FI" altLang="fi-FI" sz="1800" b="0" i="0" u="none" strike="noStrike" kern="1200" cap="none" spc="0" normalizeH="0" baseline="0" noProof="0">
              <a:ln>
                <a:noFill/>
              </a:ln>
              <a:solidFill>
                <a:srgbClr val="000000"/>
              </a:solidFill>
              <a:effectLst/>
              <a:uLnTx/>
              <a:uFillTx/>
              <a:latin typeface="Arial" panose="020B0604020202020204" pitchFamily="34" charset="0"/>
              <a:ea typeface="ABBvoice"/>
              <a:cs typeface="ABBvoice"/>
            </a:endParaRPr>
          </a:p>
        </p:txBody>
      </p:sp>
      <p:cxnSp>
        <p:nvCxnSpPr>
          <p:cNvPr id="39" name="Straight Connector 38">
            <a:extLst>
              <a:ext uri="{FF2B5EF4-FFF2-40B4-BE49-F238E27FC236}">
                <a16:creationId xmlns:a16="http://schemas.microsoft.com/office/drawing/2014/main" id="{8C78E34F-9CBB-4717-A237-9496C8A94A4D}"/>
              </a:ext>
            </a:extLst>
          </p:cNvPr>
          <p:cNvCxnSpPr>
            <a:cxnSpLocks/>
            <a:stCxn id="40" idx="6"/>
            <a:endCxn id="42" idx="2"/>
          </p:cNvCxnSpPr>
          <p:nvPr/>
        </p:nvCxnSpPr>
        <p:spPr bwMode="gray">
          <a:xfrm>
            <a:off x="5014100" y="3320749"/>
            <a:ext cx="878395"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Oval 42">
            <a:extLst>
              <a:ext uri="{FF2B5EF4-FFF2-40B4-BE49-F238E27FC236}">
                <a16:creationId xmlns:a16="http://schemas.microsoft.com/office/drawing/2014/main" id="{45380D18-7183-4076-A069-488DD61EBFE7}"/>
              </a:ext>
            </a:extLst>
          </p:cNvPr>
          <p:cNvSpPr>
            <a:spLocks noChangeArrowheads="1"/>
          </p:cNvSpPr>
          <p:nvPr/>
        </p:nvSpPr>
        <p:spPr bwMode="auto">
          <a:xfrm>
            <a:off x="4674375" y="3150886"/>
            <a:ext cx="339725" cy="339725"/>
          </a:xfrm>
          <a:prstGeom prst="ellipse">
            <a:avLst/>
          </a:prstGeom>
          <a:solidFill>
            <a:srgbClr val="004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Bvoice"/>
              <a:ea typeface="ABBvoice"/>
              <a:cs typeface="ABBvoice"/>
            </a:endParaRPr>
          </a:p>
        </p:txBody>
      </p:sp>
      <p:sp>
        <p:nvSpPr>
          <p:cNvPr id="41" name="Rectangle 43">
            <a:extLst>
              <a:ext uri="{FF2B5EF4-FFF2-40B4-BE49-F238E27FC236}">
                <a16:creationId xmlns:a16="http://schemas.microsoft.com/office/drawing/2014/main" id="{0D09B105-B55F-4681-ACD3-5797BE54CEE7}"/>
              </a:ext>
            </a:extLst>
          </p:cNvPr>
          <p:cNvSpPr>
            <a:spLocks noChangeArrowheads="1"/>
          </p:cNvSpPr>
          <p:nvPr/>
        </p:nvSpPr>
        <p:spPr bwMode="auto">
          <a:xfrm>
            <a:off x="4799787" y="3217561"/>
            <a:ext cx="17145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i-FI" altLang="fi-FI" sz="1200" b="1" i="0" u="none" strike="noStrike" kern="1200" cap="none" spc="0" normalizeH="0" baseline="0" noProof="0">
                <a:ln>
                  <a:noFill/>
                </a:ln>
                <a:solidFill>
                  <a:srgbClr val="FFFFFF"/>
                </a:solidFill>
                <a:effectLst/>
                <a:uLnTx/>
                <a:uFillTx/>
                <a:latin typeface="ABBvoice CNSG" panose="020B0600000000000000" pitchFamily="34" charset="-122"/>
                <a:ea typeface="ABBvoice"/>
                <a:cs typeface="ABBvoice"/>
              </a:rPr>
              <a:t>3</a:t>
            </a:r>
            <a:endParaRPr kumimoji="0" lang="fi-FI" altLang="fi-FI" sz="1800" b="0" i="0" u="none" strike="noStrike" kern="1200" cap="none" spc="0" normalizeH="0" baseline="0" noProof="0">
              <a:ln>
                <a:noFill/>
              </a:ln>
              <a:solidFill>
                <a:srgbClr val="000000"/>
              </a:solidFill>
              <a:effectLst/>
              <a:uLnTx/>
              <a:uFillTx/>
              <a:latin typeface="Arial" panose="020B0604020202020204" pitchFamily="34" charset="0"/>
              <a:ea typeface="ABBvoice"/>
              <a:cs typeface="ABBvoice"/>
            </a:endParaRPr>
          </a:p>
        </p:txBody>
      </p:sp>
      <p:sp>
        <p:nvSpPr>
          <p:cNvPr id="42" name="Oval 90">
            <a:extLst>
              <a:ext uri="{FF2B5EF4-FFF2-40B4-BE49-F238E27FC236}">
                <a16:creationId xmlns:a16="http://schemas.microsoft.com/office/drawing/2014/main" id="{54A36922-6207-4F9E-839A-BBBCC51D710A}"/>
              </a:ext>
            </a:extLst>
          </p:cNvPr>
          <p:cNvSpPr>
            <a:spLocks noChangeArrowheads="1"/>
          </p:cNvSpPr>
          <p:nvPr/>
        </p:nvSpPr>
        <p:spPr bwMode="auto">
          <a:xfrm>
            <a:off x="5892495" y="3150886"/>
            <a:ext cx="339725" cy="339725"/>
          </a:xfrm>
          <a:prstGeom prst="ellipse">
            <a:avLst/>
          </a:prstGeom>
          <a:solidFill>
            <a:srgbClr val="004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Bvoice"/>
              <a:ea typeface="ABBvoice"/>
              <a:cs typeface="ABBvoice"/>
            </a:endParaRPr>
          </a:p>
        </p:txBody>
      </p:sp>
      <p:sp>
        <p:nvSpPr>
          <p:cNvPr id="43" name="Rectangle 91">
            <a:extLst>
              <a:ext uri="{FF2B5EF4-FFF2-40B4-BE49-F238E27FC236}">
                <a16:creationId xmlns:a16="http://schemas.microsoft.com/office/drawing/2014/main" id="{F27EE18A-89AD-40FF-98F7-106153FE42F5}"/>
              </a:ext>
            </a:extLst>
          </p:cNvPr>
          <p:cNvSpPr>
            <a:spLocks noChangeArrowheads="1"/>
          </p:cNvSpPr>
          <p:nvPr/>
        </p:nvSpPr>
        <p:spPr bwMode="auto">
          <a:xfrm>
            <a:off x="6013145" y="3217561"/>
            <a:ext cx="961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i-FI" altLang="fi-FI" sz="1200" b="1" i="0" u="none" strike="noStrike" kern="1200" cap="none" spc="0" normalizeH="0" baseline="0" noProof="0">
                <a:ln>
                  <a:noFill/>
                </a:ln>
                <a:solidFill>
                  <a:srgbClr val="FFFFFF"/>
                </a:solidFill>
                <a:effectLst/>
                <a:uLnTx/>
                <a:uFillTx/>
                <a:latin typeface="ABBvoice CNSG" panose="020B0600000000000000" pitchFamily="34" charset="-122"/>
                <a:ea typeface="ABBvoice"/>
                <a:cs typeface="ABBvoice"/>
              </a:rPr>
              <a:t>4</a:t>
            </a:r>
            <a:endParaRPr kumimoji="0" lang="fi-FI" altLang="fi-FI" sz="1800" b="0" i="0" u="none" strike="noStrike" kern="1200" cap="none" spc="0" normalizeH="0" baseline="0" noProof="0">
              <a:ln>
                <a:noFill/>
              </a:ln>
              <a:solidFill>
                <a:srgbClr val="000000"/>
              </a:solidFill>
              <a:effectLst/>
              <a:uLnTx/>
              <a:uFillTx/>
              <a:latin typeface="Arial" panose="020B0604020202020204" pitchFamily="34" charset="0"/>
              <a:ea typeface="ABBvoice"/>
              <a:cs typeface="ABBvoice"/>
            </a:endParaRPr>
          </a:p>
        </p:txBody>
      </p:sp>
      <p:sp>
        <p:nvSpPr>
          <p:cNvPr id="44" name="TextBox 43">
            <a:extLst>
              <a:ext uri="{FF2B5EF4-FFF2-40B4-BE49-F238E27FC236}">
                <a16:creationId xmlns:a16="http://schemas.microsoft.com/office/drawing/2014/main" id="{C46A762F-D1EB-4233-B56B-4F3854580ECE}"/>
              </a:ext>
            </a:extLst>
          </p:cNvPr>
          <p:cNvSpPr txBox="1"/>
          <p:nvPr/>
        </p:nvSpPr>
        <p:spPr bwMode="gray">
          <a:xfrm>
            <a:off x="4699455" y="3506296"/>
            <a:ext cx="1196686" cy="734054"/>
          </a:xfrm>
          <a:prstGeom prst="rect">
            <a:avLst/>
          </a:prstGeom>
          <a:noFill/>
        </p:spPr>
        <p:txBody>
          <a:bodyPr wrap="square" lIns="72000" tIns="72000" rIns="72000" bIns="72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Ideation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Work Sans" pitchFamily="2" charset="0"/>
                <a:ea typeface="ABBvoice"/>
                <a:cs typeface="ABBvoice"/>
              </a:rPr>
              <a:t>Ideate multiple solutions based on the definition</a:t>
            </a:r>
            <a:endParaRPr kumimoji="0" lang="en-GB" sz="1000" b="1" i="0" u="none" strike="noStrike" kern="1200" cap="none" spc="0" normalizeH="0" baseline="0" noProof="0">
              <a:ln>
                <a:noFill/>
              </a:ln>
              <a:solidFill>
                <a:srgbClr val="000000"/>
              </a:solidFill>
              <a:effectLst/>
              <a:uLnTx/>
              <a:uFillTx/>
              <a:latin typeface="Work Sans" pitchFamily="2" charset="0"/>
              <a:ea typeface="ABBvoice"/>
              <a:cs typeface="ABBvoice"/>
            </a:endParaRPr>
          </a:p>
        </p:txBody>
      </p:sp>
      <p:sp>
        <p:nvSpPr>
          <p:cNvPr id="45" name="TextBox 44">
            <a:extLst>
              <a:ext uri="{FF2B5EF4-FFF2-40B4-BE49-F238E27FC236}">
                <a16:creationId xmlns:a16="http://schemas.microsoft.com/office/drawing/2014/main" id="{AF3CF1FD-C901-4305-94A2-EC286193E3EA}"/>
              </a:ext>
            </a:extLst>
          </p:cNvPr>
          <p:cNvSpPr txBox="1"/>
          <p:nvPr/>
        </p:nvSpPr>
        <p:spPr bwMode="gray">
          <a:xfrm>
            <a:off x="5890907" y="3501454"/>
            <a:ext cx="1629764" cy="734054"/>
          </a:xfrm>
          <a:prstGeom prst="rect">
            <a:avLst/>
          </a:prstGeom>
          <a:noFill/>
        </p:spPr>
        <p:txBody>
          <a:bodyPr wrap="square" lIns="72000" tIns="72000" rIns="72000" bIns="72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Concept design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Work Sans" pitchFamily="2" charset="0"/>
                <a:ea typeface="ABBvoice"/>
                <a:cs typeface="ABBvoice"/>
              </a:rPr>
              <a:t>Concretize ideas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Work Sans" pitchFamily="2" charset="0"/>
                <a:ea typeface="ABBvoice"/>
                <a:cs typeface="ABBvoice"/>
              </a:rPr>
              <a:t>into limited number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Work Sans" pitchFamily="2" charset="0"/>
                <a:ea typeface="ABBvoice"/>
                <a:cs typeface="ABBvoice"/>
              </a:rPr>
              <a:t>of concepts</a:t>
            </a:r>
            <a:endParaRPr kumimoji="0" lang="en-GB" sz="1000" b="1" i="0" u="none" strike="noStrike" kern="1200" cap="none" spc="0" normalizeH="0" baseline="0" noProof="0">
              <a:ln>
                <a:noFill/>
              </a:ln>
              <a:solidFill>
                <a:srgbClr val="000000"/>
              </a:solidFill>
              <a:effectLst/>
              <a:uLnTx/>
              <a:uFillTx/>
              <a:latin typeface="Work Sans" pitchFamily="2" charset="0"/>
              <a:ea typeface="ABBvoice"/>
              <a:cs typeface="ABBvoice"/>
            </a:endParaRPr>
          </a:p>
        </p:txBody>
      </p:sp>
      <p:cxnSp>
        <p:nvCxnSpPr>
          <p:cNvPr id="46" name="Straight Connector 45">
            <a:extLst>
              <a:ext uri="{FF2B5EF4-FFF2-40B4-BE49-F238E27FC236}">
                <a16:creationId xmlns:a16="http://schemas.microsoft.com/office/drawing/2014/main" id="{6026E6EC-C024-4425-8C8A-C7D90279D8E7}"/>
              </a:ext>
            </a:extLst>
          </p:cNvPr>
          <p:cNvCxnSpPr>
            <a:cxnSpLocks/>
          </p:cNvCxnSpPr>
          <p:nvPr/>
        </p:nvCxnSpPr>
        <p:spPr bwMode="gray">
          <a:xfrm>
            <a:off x="3479304" y="3320174"/>
            <a:ext cx="1195071"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0126E46-B13B-46B6-9DA5-F22DEECCDC61}"/>
              </a:ext>
            </a:extLst>
          </p:cNvPr>
          <p:cNvGrpSpPr/>
          <p:nvPr/>
        </p:nvGrpSpPr>
        <p:grpSpPr>
          <a:xfrm>
            <a:off x="4541289" y="2442860"/>
            <a:ext cx="2729114" cy="3263255"/>
            <a:chOff x="4541289" y="2071086"/>
            <a:chExt cx="2729114" cy="3263255"/>
          </a:xfrm>
        </p:grpSpPr>
        <p:grpSp>
          <p:nvGrpSpPr>
            <p:cNvPr id="48" name="Group 47">
              <a:extLst>
                <a:ext uri="{FF2B5EF4-FFF2-40B4-BE49-F238E27FC236}">
                  <a16:creationId xmlns:a16="http://schemas.microsoft.com/office/drawing/2014/main" id="{750236DF-5A78-4BBF-9B05-A6CE38E63897}"/>
                </a:ext>
              </a:extLst>
            </p:cNvPr>
            <p:cNvGrpSpPr/>
            <p:nvPr/>
          </p:nvGrpSpPr>
          <p:grpSpPr>
            <a:xfrm>
              <a:off x="4541289" y="2071086"/>
              <a:ext cx="2729114" cy="3263255"/>
              <a:chOff x="4541289" y="2071086"/>
              <a:chExt cx="2729114" cy="3263255"/>
            </a:xfrm>
          </p:grpSpPr>
          <p:sp>
            <p:nvSpPr>
              <p:cNvPr id="50" name="TextBox 49">
                <a:extLst>
                  <a:ext uri="{FF2B5EF4-FFF2-40B4-BE49-F238E27FC236}">
                    <a16:creationId xmlns:a16="http://schemas.microsoft.com/office/drawing/2014/main" id="{A9B31EC2-EF11-4083-AA54-7B43837B9736}"/>
                  </a:ext>
                </a:extLst>
              </p:cNvPr>
              <p:cNvSpPr txBox="1"/>
              <p:nvPr/>
            </p:nvSpPr>
            <p:spPr bwMode="gray">
              <a:xfrm>
                <a:off x="4668822" y="2166493"/>
                <a:ext cx="1321330" cy="282255"/>
              </a:xfrm>
              <a:prstGeom prst="rect">
                <a:avLst/>
              </a:prstGeom>
              <a:noFill/>
            </p:spPr>
            <p:txBody>
              <a:bodyPr wrap="square" lIns="72000" tIns="72000" rIns="72000" bIns="72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Designing</a:t>
                </a:r>
                <a:endParaRPr kumimoji="0" lang="en-US" sz="1400" b="0"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endParaRPr>
              </a:p>
            </p:txBody>
          </p:sp>
          <p:sp>
            <p:nvSpPr>
              <p:cNvPr id="51" name="Rounded Rectangle 89">
                <a:extLst>
                  <a:ext uri="{FF2B5EF4-FFF2-40B4-BE49-F238E27FC236}">
                    <a16:creationId xmlns:a16="http://schemas.microsoft.com/office/drawing/2014/main" id="{501EBDB6-9D60-4908-8809-BF725832B5B8}"/>
                  </a:ext>
                </a:extLst>
              </p:cNvPr>
              <p:cNvSpPr/>
              <p:nvPr/>
            </p:nvSpPr>
            <p:spPr bwMode="gray">
              <a:xfrm>
                <a:off x="4541289" y="2071086"/>
                <a:ext cx="2729114" cy="3263255"/>
              </a:xfrm>
              <a:prstGeom prst="roundRect">
                <a:avLst>
                  <a:gd name="adj" fmla="val 11832"/>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err="1">
                  <a:ln>
                    <a:noFill/>
                  </a:ln>
                  <a:solidFill>
                    <a:srgbClr val="FFFFFF"/>
                  </a:solidFill>
                  <a:effectLst/>
                  <a:uLnTx/>
                  <a:uFillTx/>
                  <a:latin typeface="ABBvoice"/>
                  <a:ea typeface="ABBvoice"/>
                  <a:cs typeface="ABBvoice"/>
                </a:endParaRPr>
              </a:p>
            </p:txBody>
          </p:sp>
        </p:grpSp>
        <p:pic>
          <p:nvPicPr>
            <p:cNvPr id="49" name="Graphic 48">
              <a:extLst>
                <a:ext uri="{FF2B5EF4-FFF2-40B4-BE49-F238E27FC236}">
                  <a16:creationId xmlns:a16="http://schemas.microsoft.com/office/drawing/2014/main" id="{F2EB1174-3053-4FBB-99A6-16CA485723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5379" y="2174208"/>
              <a:ext cx="457200" cy="457200"/>
            </a:xfrm>
            <a:prstGeom prst="rect">
              <a:avLst/>
            </a:prstGeom>
          </p:spPr>
        </p:pic>
      </p:grpSp>
      <p:sp>
        <p:nvSpPr>
          <p:cNvPr id="52" name="TextBox 51">
            <a:extLst>
              <a:ext uri="{FF2B5EF4-FFF2-40B4-BE49-F238E27FC236}">
                <a16:creationId xmlns:a16="http://schemas.microsoft.com/office/drawing/2014/main" id="{5B53448B-FF65-4829-AC63-3BFAC2992E03}"/>
              </a:ext>
            </a:extLst>
          </p:cNvPr>
          <p:cNvSpPr txBox="1"/>
          <p:nvPr/>
        </p:nvSpPr>
        <p:spPr bwMode="gray">
          <a:xfrm>
            <a:off x="4702658" y="5056820"/>
            <a:ext cx="914400" cy="318530"/>
          </a:xfrm>
          <a:prstGeom prst="rect">
            <a:avLst/>
          </a:prstGeom>
          <a:noFill/>
        </p:spPr>
        <p:txBody>
          <a:bodyPr wrap="none" lIns="72000" tIns="72000" rIns="72000" bIns="7200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err="1">
                <a:ln>
                  <a:noFill/>
                </a:ln>
                <a:solidFill>
                  <a:srgbClr val="000000"/>
                </a:solidFill>
                <a:effectLst/>
                <a:uLnTx/>
                <a:uFillTx/>
                <a:latin typeface="Work Sans"/>
                <a:ea typeface="ABBvoice"/>
                <a:cs typeface="ABBvoice"/>
              </a:rPr>
              <a:t>Co-creation</a:t>
            </a:r>
            <a:r>
              <a:rPr lang="fi-FI" sz="900">
                <a:solidFill>
                  <a:srgbClr val="000000"/>
                </a:solidFill>
                <a:latin typeface="Work Sans"/>
                <a:ea typeface="ABBvoice"/>
                <a:cs typeface="ABBvoice"/>
              </a:rPr>
              <a:t>,</a:t>
            </a:r>
          </a:p>
          <a:p>
            <a:pPr>
              <a:defRPr/>
            </a:pPr>
            <a:r>
              <a:rPr lang="fi-FI" sz="900" err="1">
                <a:solidFill>
                  <a:srgbClr val="000000"/>
                </a:solidFill>
                <a:latin typeface="Work Sans"/>
                <a:ea typeface="ABBvoice"/>
                <a:cs typeface="ABBvoice"/>
              </a:rPr>
              <a:t>Insight</a:t>
            </a:r>
            <a:r>
              <a:rPr lang="fi-FI" sz="900">
                <a:solidFill>
                  <a:srgbClr val="000000"/>
                </a:solidFill>
                <a:latin typeface="Work Sans"/>
                <a:ea typeface="ABBvoice"/>
                <a:cs typeface="ABBvoice"/>
              </a:rPr>
              <a:t> </a:t>
            </a:r>
            <a:r>
              <a:rPr lang="fi-FI" sz="900" err="1">
                <a:solidFill>
                  <a:srgbClr val="000000"/>
                </a:solidFill>
                <a:latin typeface="Work Sans"/>
                <a:ea typeface="ABBvoice"/>
                <a:cs typeface="ABBvoice"/>
              </a:rPr>
              <a:t>analysis</a:t>
            </a:r>
            <a:r>
              <a:rPr lang="fi-FI" sz="900">
                <a:solidFill>
                  <a:srgbClr val="000000"/>
                </a:solidFill>
                <a:latin typeface="Work Sans"/>
                <a:ea typeface="ABBvoice"/>
                <a:cs typeface="ABBvoice"/>
              </a:rPr>
              <a:t>,</a:t>
            </a:r>
          </a:p>
          <a:p>
            <a:pPr>
              <a:defRPr/>
            </a:pPr>
            <a:r>
              <a:rPr lang="fi-FI" sz="900">
                <a:solidFill>
                  <a:srgbClr val="000000"/>
                </a:solidFill>
                <a:latin typeface="Work Sans"/>
                <a:ea typeface="ABBvoice"/>
                <a:cs typeface="ABBvoice"/>
              </a:rPr>
              <a:t>System </a:t>
            </a:r>
            <a:r>
              <a:rPr lang="fi-FI" sz="900" err="1">
                <a:solidFill>
                  <a:srgbClr val="000000"/>
                </a:solidFill>
                <a:latin typeface="Work Sans"/>
                <a:ea typeface="ABBvoice"/>
                <a:cs typeface="ABBvoice"/>
              </a:rPr>
              <a:t>analysis</a:t>
            </a:r>
            <a:endParaRPr lang="fi-FI" sz="900" err="1">
              <a:solidFill>
                <a:srgbClr val="000000"/>
              </a:solidFill>
              <a:latin typeface="Work Sans" pitchFamily="2" charset="0"/>
              <a:ea typeface="ABBvoice"/>
              <a:cs typeface="ABBvoice"/>
            </a:endParaRPr>
          </a:p>
        </p:txBody>
      </p:sp>
      <p:sp>
        <p:nvSpPr>
          <p:cNvPr id="53" name="TextBox 52">
            <a:extLst>
              <a:ext uri="{FF2B5EF4-FFF2-40B4-BE49-F238E27FC236}">
                <a16:creationId xmlns:a16="http://schemas.microsoft.com/office/drawing/2014/main" id="{D203CCA6-0CEC-4F16-82C3-F580ADDBFC11}"/>
              </a:ext>
            </a:extLst>
          </p:cNvPr>
          <p:cNvSpPr txBox="1"/>
          <p:nvPr/>
        </p:nvSpPr>
        <p:spPr bwMode="gray">
          <a:xfrm>
            <a:off x="5892827" y="5052801"/>
            <a:ext cx="914400" cy="292843"/>
          </a:xfrm>
          <a:prstGeom prst="rect">
            <a:avLst/>
          </a:prstGeom>
          <a:noFill/>
        </p:spPr>
        <p:txBody>
          <a:bodyPr wrap="none" lIns="72000" tIns="72000" rIns="72000" bIns="72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900" b="0" i="0" u="none" strike="noStrike" kern="1200" cap="none" spc="0" normalizeH="0" baseline="0" noProof="0" err="1">
                <a:ln>
                  <a:noFill/>
                </a:ln>
                <a:solidFill>
                  <a:srgbClr val="000000"/>
                </a:solidFill>
                <a:effectLst/>
                <a:uLnTx/>
                <a:uFillTx/>
                <a:latin typeface="Work Sans" pitchFamily="2" charset="0"/>
                <a:ea typeface="ABBvoice"/>
                <a:cs typeface="ABBvoice"/>
              </a:rPr>
              <a:t>Concept</a:t>
            </a:r>
            <a:r>
              <a:rPr kumimoji="0" lang="fi-FI" sz="900" b="0" i="0" u="none" strike="noStrike" kern="1200" cap="none" spc="0" normalizeH="0" baseline="0" noProof="0">
                <a:ln>
                  <a:noFill/>
                </a:ln>
                <a:solidFill>
                  <a:srgbClr val="000000"/>
                </a:solidFill>
                <a:effectLst/>
                <a:uLnTx/>
                <a:uFillTx/>
                <a:latin typeface="Work Sans" pitchFamily="2" charset="0"/>
                <a:ea typeface="ABBvoice"/>
                <a:cs typeface="ABBvoice"/>
              </a:rPr>
              <a:t> </a:t>
            </a:r>
            <a:r>
              <a:rPr kumimoji="0" lang="fi-FI" sz="900" b="0" i="0" u="none" strike="noStrike" kern="1200" cap="none" spc="0" normalizeH="0" baseline="0" noProof="0" err="1">
                <a:ln>
                  <a:noFill/>
                </a:ln>
                <a:solidFill>
                  <a:srgbClr val="000000"/>
                </a:solidFill>
                <a:effectLst/>
                <a:uLnTx/>
                <a:uFillTx/>
                <a:latin typeface="Work Sans" pitchFamily="2" charset="0"/>
                <a:ea typeface="ABBvoice"/>
                <a:cs typeface="ABBvoice"/>
              </a:rPr>
              <a:t>validation</a:t>
            </a:r>
            <a:endParaRPr kumimoji="0" lang="en-US" sz="900" b="0" i="0" u="none" strike="noStrike" kern="1200" cap="none" spc="0" normalizeH="0" baseline="0" noProof="0">
              <a:ln>
                <a:noFill/>
              </a:ln>
              <a:solidFill>
                <a:srgbClr val="000000"/>
              </a:solidFill>
              <a:effectLst/>
              <a:uLnTx/>
              <a:uFillTx/>
              <a:latin typeface="Work Sans" pitchFamily="2" charset="0"/>
              <a:ea typeface="ABBvoice"/>
              <a:cs typeface="ABBvoice"/>
            </a:endParaRPr>
          </a:p>
        </p:txBody>
      </p:sp>
      <p:cxnSp>
        <p:nvCxnSpPr>
          <p:cNvPr id="54" name="Straight Connector 53">
            <a:extLst>
              <a:ext uri="{FF2B5EF4-FFF2-40B4-BE49-F238E27FC236}">
                <a16:creationId xmlns:a16="http://schemas.microsoft.com/office/drawing/2014/main" id="{DB7A3D60-A819-4BE6-AC4B-2388554C78D4}"/>
              </a:ext>
            </a:extLst>
          </p:cNvPr>
          <p:cNvCxnSpPr>
            <a:cxnSpLocks/>
          </p:cNvCxnSpPr>
          <p:nvPr/>
        </p:nvCxnSpPr>
        <p:spPr bwMode="gray">
          <a:xfrm>
            <a:off x="9345427" y="3323765"/>
            <a:ext cx="1399540"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TextBox 86">
            <a:extLst>
              <a:ext uri="{FF2B5EF4-FFF2-40B4-BE49-F238E27FC236}">
                <a16:creationId xmlns:a16="http://schemas.microsoft.com/office/drawing/2014/main" id="{E2592D28-2E93-4B8F-8368-4F259C7665C1}"/>
              </a:ext>
            </a:extLst>
          </p:cNvPr>
          <p:cNvSpPr txBox="1"/>
          <p:nvPr/>
        </p:nvSpPr>
        <p:spPr bwMode="gray">
          <a:xfrm>
            <a:off x="10527975" y="3490009"/>
            <a:ext cx="1414806" cy="665145"/>
          </a:xfrm>
          <a:prstGeom prst="rect">
            <a:avLst/>
          </a:prstGeom>
          <a:noFill/>
        </p:spPr>
        <p:txBody>
          <a:bodyPr wrap="square" lIns="72000" tIns="72000" rIns="72000" bIns="7200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FFFFFF">
                    <a:lumMod val="65000"/>
                  </a:srgbClr>
                </a:solidFill>
                <a:effectLst/>
                <a:uLnTx/>
                <a:uFillTx/>
                <a:latin typeface="Lato Black" panose="020F0A02020204030203" pitchFamily="34" charset="0"/>
                <a:ea typeface="ABBvoice"/>
                <a:cs typeface="ABBvoice"/>
              </a:rPr>
              <a:t>Follow-up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lumMod val="65000"/>
                  </a:srgbClr>
                </a:solidFill>
                <a:effectLst/>
                <a:uLnTx/>
                <a:uFillTx/>
                <a:latin typeface="Work Sans" pitchFamily="2" charset="0"/>
                <a:ea typeface="ABBvoice"/>
                <a:cs typeface="ABBvoice"/>
              </a:rPr>
              <a:t>Implementation plan</a:t>
            </a:r>
            <a:endParaRPr kumimoji="0" lang="en-GB" sz="1100" b="1" i="0" u="none" strike="noStrike" kern="1200" cap="none" spc="0" normalizeH="0" baseline="0" noProof="0">
              <a:ln>
                <a:noFill/>
              </a:ln>
              <a:solidFill>
                <a:srgbClr val="FFFFFF">
                  <a:lumMod val="65000"/>
                </a:srgbClr>
              </a:solidFill>
              <a:effectLst/>
              <a:uLnTx/>
              <a:uFillTx/>
              <a:latin typeface="Work Sans" pitchFamily="2" charset="0"/>
              <a:ea typeface="ABBvoice"/>
              <a:cs typeface="ABBvoice"/>
            </a:endParaRPr>
          </a:p>
        </p:txBody>
      </p:sp>
      <p:sp>
        <p:nvSpPr>
          <p:cNvPr id="56" name="Oval 208">
            <a:extLst>
              <a:ext uri="{FF2B5EF4-FFF2-40B4-BE49-F238E27FC236}">
                <a16:creationId xmlns:a16="http://schemas.microsoft.com/office/drawing/2014/main" id="{AF15D895-4F25-4047-A65E-DAD1BAAD89C9}"/>
              </a:ext>
            </a:extLst>
          </p:cNvPr>
          <p:cNvSpPr>
            <a:spLocks noChangeArrowheads="1"/>
          </p:cNvSpPr>
          <p:nvPr/>
        </p:nvSpPr>
        <p:spPr bwMode="auto">
          <a:xfrm>
            <a:off x="10626084" y="3145170"/>
            <a:ext cx="341313" cy="34131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Bvoice"/>
              <a:ea typeface="ABBvoice"/>
              <a:cs typeface="ABBvoice"/>
            </a:endParaRPr>
          </a:p>
        </p:txBody>
      </p:sp>
      <p:sp>
        <p:nvSpPr>
          <p:cNvPr id="57" name="Rectangle 209">
            <a:extLst>
              <a:ext uri="{FF2B5EF4-FFF2-40B4-BE49-F238E27FC236}">
                <a16:creationId xmlns:a16="http://schemas.microsoft.com/office/drawing/2014/main" id="{81CE0F8C-C273-425B-9FFD-636EE6E9B4B7}"/>
              </a:ext>
            </a:extLst>
          </p:cNvPr>
          <p:cNvSpPr>
            <a:spLocks noChangeArrowheads="1"/>
          </p:cNvSpPr>
          <p:nvPr/>
        </p:nvSpPr>
        <p:spPr bwMode="auto">
          <a:xfrm>
            <a:off x="10749909" y="3221370"/>
            <a:ext cx="817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i-FI" altLang="fi-FI" sz="1200" b="1" i="0" u="none" strike="noStrike" kern="1200" cap="none" spc="0" normalizeH="0" baseline="0" noProof="0">
                <a:ln>
                  <a:noFill/>
                </a:ln>
                <a:solidFill>
                  <a:srgbClr val="FFFFFF"/>
                </a:solidFill>
                <a:effectLst/>
                <a:uLnTx/>
                <a:uFillTx/>
                <a:latin typeface="ABBvoice CNSG" panose="020B0600000000000000" pitchFamily="34" charset="-122"/>
                <a:ea typeface="ABBvoice"/>
                <a:cs typeface="ABBvoice"/>
              </a:rPr>
              <a:t>7</a:t>
            </a:r>
            <a:endParaRPr kumimoji="0" lang="fi-FI" altLang="fi-FI" sz="1800" b="0" i="0" u="none" strike="noStrike" kern="1200" cap="none" spc="0" normalizeH="0" baseline="0" noProof="0">
              <a:ln>
                <a:noFill/>
              </a:ln>
              <a:solidFill>
                <a:srgbClr val="000000"/>
              </a:solidFill>
              <a:effectLst/>
              <a:uLnTx/>
              <a:uFillTx/>
              <a:latin typeface="Arial" panose="020B0604020202020204" pitchFamily="34" charset="0"/>
              <a:ea typeface="ABBvoice"/>
              <a:cs typeface="ABBvoice"/>
            </a:endParaRPr>
          </a:p>
        </p:txBody>
      </p:sp>
      <p:cxnSp>
        <p:nvCxnSpPr>
          <p:cNvPr id="58" name="Straight Connector 57">
            <a:extLst>
              <a:ext uri="{FF2B5EF4-FFF2-40B4-BE49-F238E27FC236}">
                <a16:creationId xmlns:a16="http://schemas.microsoft.com/office/drawing/2014/main" id="{148E0C86-1041-48AF-8751-05DFF0F08EDF}"/>
              </a:ext>
            </a:extLst>
          </p:cNvPr>
          <p:cNvCxnSpPr>
            <a:cxnSpLocks/>
          </p:cNvCxnSpPr>
          <p:nvPr/>
        </p:nvCxnSpPr>
        <p:spPr bwMode="gray">
          <a:xfrm flipV="1">
            <a:off x="2075954" y="3320174"/>
            <a:ext cx="1065212" cy="794"/>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Oval 131">
            <a:extLst>
              <a:ext uri="{FF2B5EF4-FFF2-40B4-BE49-F238E27FC236}">
                <a16:creationId xmlns:a16="http://schemas.microsoft.com/office/drawing/2014/main" id="{E2068949-E237-41BE-A278-50F2A0AC5959}"/>
              </a:ext>
            </a:extLst>
          </p:cNvPr>
          <p:cNvSpPr>
            <a:spLocks noChangeArrowheads="1"/>
          </p:cNvSpPr>
          <p:nvPr/>
        </p:nvSpPr>
        <p:spPr bwMode="auto">
          <a:xfrm>
            <a:off x="1737816" y="3150974"/>
            <a:ext cx="338138" cy="339725"/>
          </a:xfrm>
          <a:prstGeom prst="ellipse">
            <a:avLst/>
          </a:prstGeom>
          <a:solidFill>
            <a:srgbClr val="004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Bvoice"/>
              <a:ea typeface="ABBvoice"/>
              <a:cs typeface="ABBvoice"/>
            </a:endParaRPr>
          </a:p>
        </p:txBody>
      </p:sp>
      <p:sp>
        <p:nvSpPr>
          <p:cNvPr id="60" name="Rectangle 132">
            <a:extLst>
              <a:ext uri="{FF2B5EF4-FFF2-40B4-BE49-F238E27FC236}">
                <a16:creationId xmlns:a16="http://schemas.microsoft.com/office/drawing/2014/main" id="{53DE411C-6D1E-4969-B54A-32CA0A135618}"/>
              </a:ext>
            </a:extLst>
          </p:cNvPr>
          <p:cNvSpPr>
            <a:spLocks noChangeArrowheads="1"/>
          </p:cNvSpPr>
          <p:nvPr/>
        </p:nvSpPr>
        <p:spPr bwMode="auto">
          <a:xfrm>
            <a:off x="1863948" y="3209483"/>
            <a:ext cx="78548" cy="184666"/>
          </a:xfrm>
          <a:prstGeom prst="rect">
            <a:avLst/>
          </a:prstGeom>
          <a:solidFill>
            <a:srgbClr val="0047B6"/>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i-FI" altLang="fi-FI" sz="1200" b="1" i="0" u="none" strike="noStrike" kern="1200" cap="none" spc="0" normalizeH="0" baseline="0" noProof="0">
                <a:ln>
                  <a:noFill/>
                </a:ln>
                <a:solidFill>
                  <a:srgbClr val="FFFFFF"/>
                </a:solidFill>
                <a:effectLst/>
                <a:uLnTx/>
                <a:uFillTx/>
                <a:latin typeface="ABBvoice CNSG" panose="020B0600000000000000" pitchFamily="34" charset="-122"/>
                <a:ea typeface="ABBvoice"/>
                <a:cs typeface="ABBvoice"/>
              </a:rPr>
              <a:t>1</a:t>
            </a:r>
            <a:endParaRPr kumimoji="0" lang="fi-FI" altLang="fi-FI" sz="1800" b="0" i="0" u="none" strike="noStrike" kern="1200" cap="none" spc="0" normalizeH="0" baseline="0" noProof="0">
              <a:ln>
                <a:noFill/>
              </a:ln>
              <a:solidFill>
                <a:srgbClr val="000000"/>
              </a:solidFill>
              <a:effectLst/>
              <a:uLnTx/>
              <a:uFillTx/>
              <a:latin typeface="Arial" panose="020B0604020202020204" pitchFamily="34" charset="0"/>
              <a:ea typeface="ABBvoice"/>
              <a:cs typeface="ABBvoice"/>
            </a:endParaRPr>
          </a:p>
        </p:txBody>
      </p:sp>
      <p:sp>
        <p:nvSpPr>
          <p:cNvPr id="61" name="Oval 246">
            <a:extLst>
              <a:ext uri="{FF2B5EF4-FFF2-40B4-BE49-F238E27FC236}">
                <a16:creationId xmlns:a16="http://schemas.microsoft.com/office/drawing/2014/main" id="{E7FBDC7B-A576-496E-AA73-2D8DDAC83B06}"/>
              </a:ext>
            </a:extLst>
          </p:cNvPr>
          <p:cNvSpPr>
            <a:spLocks noChangeArrowheads="1"/>
          </p:cNvSpPr>
          <p:nvPr/>
        </p:nvSpPr>
        <p:spPr bwMode="auto">
          <a:xfrm>
            <a:off x="3141166" y="3150974"/>
            <a:ext cx="338138" cy="338400"/>
          </a:xfrm>
          <a:prstGeom prst="ellipse">
            <a:avLst/>
          </a:prstGeom>
          <a:solidFill>
            <a:srgbClr val="004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BBvoice"/>
              <a:ea typeface="ABBvoice"/>
              <a:cs typeface="ABBvoice"/>
            </a:endParaRPr>
          </a:p>
        </p:txBody>
      </p:sp>
      <p:sp>
        <p:nvSpPr>
          <p:cNvPr id="62" name="Rectangle 247">
            <a:extLst>
              <a:ext uri="{FF2B5EF4-FFF2-40B4-BE49-F238E27FC236}">
                <a16:creationId xmlns:a16="http://schemas.microsoft.com/office/drawing/2014/main" id="{49D7EB75-55AD-4F70-8CCC-74AB2CE93F36}"/>
              </a:ext>
            </a:extLst>
          </p:cNvPr>
          <p:cNvSpPr>
            <a:spLocks noChangeArrowheads="1"/>
          </p:cNvSpPr>
          <p:nvPr/>
        </p:nvSpPr>
        <p:spPr bwMode="auto">
          <a:xfrm>
            <a:off x="3272753" y="3215263"/>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i-FI" altLang="fi-FI" sz="1200" b="1" i="0" u="none" strike="noStrike" kern="1200" cap="none" spc="0" normalizeH="0" baseline="0" noProof="0">
                <a:ln>
                  <a:noFill/>
                </a:ln>
                <a:solidFill>
                  <a:srgbClr val="FFFFFF"/>
                </a:solidFill>
                <a:effectLst/>
                <a:uLnTx/>
                <a:uFillTx/>
                <a:latin typeface="ABBvoice CNSG" panose="020B0600000000000000" pitchFamily="34" charset="-122"/>
                <a:ea typeface="ABBvoice"/>
                <a:cs typeface="ABBvoice"/>
              </a:rPr>
              <a:t>2</a:t>
            </a:r>
            <a:endParaRPr kumimoji="0" lang="fi-FI" altLang="fi-FI" sz="1800" b="0" i="0" u="none" strike="noStrike" kern="1200" cap="none" spc="0" normalizeH="0" baseline="0" noProof="0">
              <a:ln>
                <a:noFill/>
              </a:ln>
              <a:solidFill>
                <a:srgbClr val="000000"/>
              </a:solidFill>
              <a:effectLst/>
              <a:uLnTx/>
              <a:uFillTx/>
              <a:latin typeface="Arial" panose="020B0604020202020204" pitchFamily="34" charset="0"/>
              <a:ea typeface="ABBvoice"/>
              <a:cs typeface="ABBvoice"/>
            </a:endParaRPr>
          </a:p>
        </p:txBody>
      </p:sp>
      <p:cxnSp>
        <p:nvCxnSpPr>
          <p:cNvPr id="63" name="Straight Connector 62">
            <a:extLst>
              <a:ext uri="{FF2B5EF4-FFF2-40B4-BE49-F238E27FC236}">
                <a16:creationId xmlns:a16="http://schemas.microsoft.com/office/drawing/2014/main" id="{8E64EAE9-0771-484B-BB96-5D3D02FEA79F}"/>
              </a:ext>
            </a:extLst>
          </p:cNvPr>
          <p:cNvCxnSpPr>
            <a:cxnSpLocks/>
            <a:stCxn id="22" idx="6"/>
          </p:cNvCxnSpPr>
          <p:nvPr/>
        </p:nvCxnSpPr>
        <p:spPr bwMode="gray">
          <a:xfrm flipV="1">
            <a:off x="766998" y="3320175"/>
            <a:ext cx="970818" cy="66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AA684BA-B765-478C-9335-CF4A23CF903E}"/>
              </a:ext>
            </a:extLst>
          </p:cNvPr>
          <p:cNvSpPr txBox="1"/>
          <p:nvPr/>
        </p:nvSpPr>
        <p:spPr bwMode="gray">
          <a:xfrm>
            <a:off x="1730310" y="3496550"/>
            <a:ext cx="1384831" cy="883037"/>
          </a:xfrm>
          <a:prstGeom prst="rect">
            <a:avLst/>
          </a:prstGeom>
          <a:noFill/>
        </p:spPr>
        <p:txBody>
          <a:bodyPr wrap="square" lIns="72000" tIns="72000" rIns="72000" bIns="72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Work Sans" pitchFamily="2" charset="0"/>
                <a:ea typeface="ABBvoice"/>
                <a:cs typeface="ABBvoice"/>
              </a:rPr>
              <a:t>Identify</a:t>
            </a:r>
            <a:r>
              <a:rPr kumimoji="0" lang="en-GB" sz="1000" b="0" i="0" u="none" strike="noStrike" kern="1200" cap="none" spc="0" normalizeH="0" baseline="0" noProof="0">
                <a:ln>
                  <a:noFill/>
                </a:ln>
                <a:solidFill>
                  <a:srgbClr val="000000"/>
                </a:solidFill>
                <a:effectLst/>
                <a:uLnTx/>
                <a:uFillTx/>
                <a:latin typeface="Work Sans" pitchFamily="2" charset="0"/>
                <a:ea typeface="ABBvoice"/>
                <a:cs typeface="ABBvoice"/>
              </a:rPr>
              <a:t> customer, user and product-service system needs</a:t>
            </a:r>
            <a:endParaRPr kumimoji="0" lang="en-GB" sz="1000" b="1" i="0" u="none" strike="noStrike" kern="1200" cap="none" spc="0" normalizeH="0" baseline="0" noProof="0">
              <a:ln>
                <a:noFill/>
              </a:ln>
              <a:solidFill>
                <a:srgbClr val="000000"/>
              </a:solidFill>
              <a:effectLst/>
              <a:uLnTx/>
              <a:uFillTx/>
              <a:latin typeface="Work Sans" pitchFamily="2" charset="0"/>
              <a:ea typeface="ABBvoice"/>
              <a:cs typeface="ABBvoice"/>
            </a:endParaRPr>
          </a:p>
        </p:txBody>
      </p:sp>
      <p:sp>
        <p:nvSpPr>
          <p:cNvPr id="65" name="TextBox 64">
            <a:extLst>
              <a:ext uri="{FF2B5EF4-FFF2-40B4-BE49-F238E27FC236}">
                <a16:creationId xmlns:a16="http://schemas.microsoft.com/office/drawing/2014/main" id="{2748B26A-70E5-42F3-B8A4-7051E8B77584}"/>
              </a:ext>
            </a:extLst>
          </p:cNvPr>
          <p:cNvSpPr txBox="1"/>
          <p:nvPr/>
        </p:nvSpPr>
        <p:spPr bwMode="gray">
          <a:xfrm>
            <a:off x="3141166" y="3496550"/>
            <a:ext cx="1164429" cy="734054"/>
          </a:xfrm>
          <a:prstGeom prst="rect">
            <a:avLst/>
          </a:prstGeom>
          <a:noFill/>
        </p:spPr>
        <p:txBody>
          <a:bodyPr wrap="square" lIns="72000" tIns="72000" rIns="72000" bIns="72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Definition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Work Sans" pitchFamily="2" charset="0"/>
                <a:ea typeface="ABBvoice"/>
                <a:cs typeface="ABBvoice"/>
              </a:rPr>
              <a:t>Concretize the current state</a:t>
            </a:r>
            <a:endParaRPr kumimoji="0" lang="en-US" sz="900" b="0" i="0" u="none" strike="noStrike" kern="1200" cap="none" spc="0" normalizeH="0" baseline="0" noProof="0">
              <a:ln>
                <a:noFill/>
              </a:ln>
              <a:solidFill>
                <a:srgbClr val="000000"/>
              </a:solidFill>
              <a:effectLst/>
              <a:uLnTx/>
              <a:uFillTx/>
              <a:latin typeface="Work Sans" pitchFamily="2" charset="0"/>
              <a:ea typeface="ABBvoice"/>
              <a:cs typeface="ABBvoice"/>
            </a:endParaRPr>
          </a:p>
        </p:txBody>
      </p:sp>
      <p:grpSp>
        <p:nvGrpSpPr>
          <p:cNvPr id="66" name="Group 65">
            <a:extLst>
              <a:ext uri="{FF2B5EF4-FFF2-40B4-BE49-F238E27FC236}">
                <a16:creationId xmlns:a16="http://schemas.microsoft.com/office/drawing/2014/main" id="{F3D84A8F-5A60-4E10-A332-C3FBF0371C09}"/>
              </a:ext>
            </a:extLst>
          </p:cNvPr>
          <p:cNvGrpSpPr/>
          <p:nvPr/>
        </p:nvGrpSpPr>
        <p:grpSpPr>
          <a:xfrm>
            <a:off x="1585416" y="2442861"/>
            <a:ext cx="2729114" cy="3263255"/>
            <a:chOff x="1585416" y="2071087"/>
            <a:chExt cx="2729114" cy="3263255"/>
          </a:xfrm>
        </p:grpSpPr>
        <p:grpSp>
          <p:nvGrpSpPr>
            <p:cNvPr id="67" name="Group 66">
              <a:extLst>
                <a:ext uri="{FF2B5EF4-FFF2-40B4-BE49-F238E27FC236}">
                  <a16:creationId xmlns:a16="http://schemas.microsoft.com/office/drawing/2014/main" id="{E3222886-4CE2-4811-A907-FC8FC6128307}"/>
                </a:ext>
              </a:extLst>
            </p:cNvPr>
            <p:cNvGrpSpPr/>
            <p:nvPr/>
          </p:nvGrpSpPr>
          <p:grpSpPr>
            <a:xfrm>
              <a:off x="1585416" y="2071087"/>
              <a:ext cx="2729114" cy="3263255"/>
              <a:chOff x="1585416" y="2071087"/>
              <a:chExt cx="2729114" cy="3263255"/>
            </a:xfrm>
          </p:grpSpPr>
          <p:sp>
            <p:nvSpPr>
              <p:cNvPr id="69" name="TextBox 68">
                <a:extLst>
                  <a:ext uri="{FF2B5EF4-FFF2-40B4-BE49-F238E27FC236}">
                    <a16:creationId xmlns:a16="http://schemas.microsoft.com/office/drawing/2014/main" id="{EC012702-DC42-49DF-9E1D-1FB2EB01D601}"/>
                  </a:ext>
                </a:extLst>
              </p:cNvPr>
              <p:cNvSpPr txBox="1"/>
              <p:nvPr/>
            </p:nvSpPr>
            <p:spPr bwMode="gray">
              <a:xfrm>
                <a:off x="1742985" y="2179994"/>
                <a:ext cx="1540294" cy="295110"/>
              </a:xfrm>
              <a:prstGeom prst="rect">
                <a:avLst/>
              </a:prstGeom>
              <a:noFill/>
            </p:spPr>
            <p:txBody>
              <a:bodyPr wrap="square" lIns="72000" tIns="72000" rIns="72000" bIns="72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rPr>
                  <a:t>Understanding</a:t>
                </a:r>
                <a:endParaRPr kumimoji="0" lang="en-US" sz="1400" b="0" i="0" u="none" strike="noStrike" kern="1200" cap="none" spc="0" normalizeH="0" baseline="0" noProof="0">
                  <a:ln>
                    <a:noFill/>
                  </a:ln>
                  <a:solidFill>
                    <a:srgbClr val="000000"/>
                  </a:solidFill>
                  <a:effectLst/>
                  <a:uLnTx/>
                  <a:uFillTx/>
                  <a:latin typeface="Lato Black" panose="020F0A02020204030203" pitchFamily="34" charset="0"/>
                  <a:ea typeface="ABBvoice"/>
                  <a:cs typeface="ABBvoice"/>
                </a:endParaRPr>
              </a:p>
            </p:txBody>
          </p:sp>
          <p:sp>
            <p:nvSpPr>
              <p:cNvPr id="70" name="Rounded Rectangle 47">
                <a:extLst>
                  <a:ext uri="{FF2B5EF4-FFF2-40B4-BE49-F238E27FC236}">
                    <a16:creationId xmlns:a16="http://schemas.microsoft.com/office/drawing/2014/main" id="{1D93668E-BDFB-41D1-8E30-839213563E42}"/>
                  </a:ext>
                </a:extLst>
              </p:cNvPr>
              <p:cNvSpPr/>
              <p:nvPr/>
            </p:nvSpPr>
            <p:spPr bwMode="gray">
              <a:xfrm>
                <a:off x="1585416" y="2071087"/>
                <a:ext cx="2729114" cy="3263255"/>
              </a:xfrm>
              <a:prstGeom prst="roundRect">
                <a:avLst>
                  <a:gd name="adj" fmla="val 11832"/>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err="1">
                  <a:ln>
                    <a:noFill/>
                  </a:ln>
                  <a:solidFill>
                    <a:srgbClr val="FFFFFF"/>
                  </a:solidFill>
                  <a:effectLst/>
                  <a:uLnTx/>
                  <a:uFillTx/>
                  <a:latin typeface="ABBvoice"/>
                  <a:ea typeface="ABBvoice"/>
                  <a:cs typeface="ABBvoice"/>
                </a:endParaRPr>
              </a:p>
            </p:txBody>
          </p:sp>
        </p:grpSp>
        <p:pic>
          <p:nvPicPr>
            <p:cNvPr id="68" name="Graphic 67">
              <a:extLst>
                <a:ext uri="{FF2B5EF4-FFF2-40B4-BE49-F238E27FC236}">
                  <a16:creationId xmlns:a16="http://schemas.microsoft.com/office/drawing/2014/main" id="{5831F886-0D39-4731-B058-9346A296F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79" y="2173407"/>
              <a:ext cx="457200" cy="457200"/>
            </a:xfrm>
            <a:prstGeom prst="rect">
              <a:avLst/>
            </a:prstGeom>
          </p:spPr>
        </p:pic>
      </p:grpSp>
      <p:sp>
        <p:nvSpPr>
          <p:cNvPr id="71" name="TextBox 70">
            <a:extLst>
              <a:ext uri="{FF2B5EF4-FFF2-40B4-BE49-F238E27FC236}">
                <a16:creationId xmlns:a16="http://schemas.microsoft.com/office/drawing/2014/main" id="{34FB0098-1363-4BA2-B427-20DAB07EDA7E}"/>
              </a:ext>
            </a:extLst>
          </p:cNvPr>
          <p:cNvSpPr txBox="1"/>
          <p:nvPr/>
        </p:nvSpPr>
        <p:spPr bwMode="gray">
          <a:xfrm>
            <a:off x="1735940" y="5055610"/>
            <a:ext cx="1119199" cy="567393"/>
          </a:xfrm>
          <a:prstGeom prst="rect">
            <a:avLst/>
          </a:prstGeom>
          <a:noFill/>
        </p:spPr>
        <p:txBody>
          <a:bodyPr wrap="square" lIns="72000" tIns="72000" rIns="72000" bIns="72000" rtlCol="0" anchor="t">
            <a:noAutofit/>
          </a:bodyPr>
          <a:lstStyle/>
          <a:p>
            <a:pPr>
              <a:defRPr/>
            </a:pPr>
            <a:r>
              <a:rPr lang="fi-FI" sz="900">
                <a:solidFill>
                  <a:srgbClr val="000000"/>
                </a:solidFill>
                <a:latin typeface="Work Sans"/>
                <a:ea typeface="ABBvoice"/>
                <a:cs typeface="ABBvoice"/>
              </a:rPr>
              <a:t>Desktop </a:t>
            </a:r>
            <a:r>
              <a:rPr lang="fi-FI" sz="900" err="1">
                <a:solidFill>
                  <a:srgbClr val="000000"/>
                </a:solidFill>
                <a:latin typeface="Work Sans"/>
                <a:ea typeface="ABBvoice"/>
                <a:cs typeface="ABBvoice"/>
              </a:rPr>
              <a:t>research</a:t>
            </a:r>
            <a:r>
              <a:rPr kumimoji="0" lang="fi-FI" sz="900" b="0" i="0" u="none" strike="noStrike" kern="1200" cap="none" spc="0" normalizeH="0" baseline="0" noProof="0">
                <a:ln>
                  <a:noFill/>
                </a:ln>
                <a:solidFill>
                  <a:srgbClr val="000000"/>
                </a:solidFill>
                <a:effectLst/>
                <a:uLnTx/>
                <a:uFillTx/>
                <a:latin typeface="Work Sans"/>
                <a:ea typeface="ABBvoice"/>
                <a:cs typeface="ABBvoice"/>
              </a:rPr>
              <a:t>, </a:t>
            </a:r>
            <a:r>
              <a:rPr kumimoji="0" lang="fi-FI" sz="900" b="0" i="0" u="none" strike="noStrike" kern="1200" cap="none" spc="0" normalizeH="0" baseline="0" noProof="0" err="1">
                <a:ln>
                  <a:noFill/>
                </a:ln>
                <a:solidFill>
                  <a:srgbClr val="000000"/>
                </a:solidFill>
                <a:effectLst/>
                <a:uLnTx/>
                <a:uFillTx/>
                <a:latin typeface="Work Sans"/>
                <a:ea typeface="ABBvoice"/>
                <a:cs typeface="ABBvoice"/>
              </a:rPr>
              <a:t>observation</a:t>
            </a:r>
            <a:r>
              <a:rPr kumimoji="0" lang="fi-FI" sz="900" b="0" i="0" u="none" strike="noStrike" kern="1200" cap="none" spc="0" normalizeH="0" baseline="0" noProof="0">
                <a:ln>
                  <a:noFill/>
                </a:ln>
                <a:solidFill>
                  <a:srgbClr val="000000"/>
                </a:solidFill>
                <a:effectLst/>
                <a:uLnTx/>
                <a:uFillTx/>
                <a:latin typeface="Work Sans"/>
                <a:ea typeface="ABBvoice"/>
                <a:cs typeface="ABBvoice"/>
              </a:rPr>
              <a:t>, </a:t>
            </a:r>
            <a:r>
              <a:rPr kumimoji="0" lang="fi-FI" sz="900" b="0" i="0" u="none" strike="noStrike" kern="1200" cap="none" spc="0" normalizeH="0" baseline="0" noProof="0" err="1">
                <a:ln>
                  <a:noFill/>
                </a:ln>
                <a:solidFill>
                  <a:srgbClr val="000000"/>
                </a:solidFill>
                <a:effectLst/>
                <a:uLnTx/>
                <a:uFillTx/>
                <a:latin typeface="Work Sans"/>
                <a:ea typeface="ABBvoice"/>
                <a:cs typeface="ABBvoice"/>
              </a:rPr>
              <a:t>interviews</a:t>
            </a:r>
            <a:endParaRPr kumimoji="0" lang="en-US" sz="900" b="0" i="0" u="none" strike="noStrike" kern="1200" cap="none" spc="0" normalizeH="0" baseline="0" noProof="0">
              <a:ln>
                <a:noFill/>
              </a:ln>
              <a:solidFill>
                <a:srgbClr val="000000"/>
              </a:solidFill>
              <a:effectLst/>
              <a:uLnTx/>
              <a:uFillTx/>
              <a:latin typeface="Work Sans"/>
              <a:ea typeface="ABBvoice"/>
              <a:cs typeface="ABBvoice"/>
            </a:endParaRPr>
          </a:p>
        </p:txBody>
      </p:sp>
      <p:sp>
        <p:nvSpPr>
          <p:cNvPr id="72" name="TextBox 71">
            <a:extLst>
              <a:ext uri="{FF2B5EF4-FFF2-40B4-BE49-F238E27FC236}">
                <a16:creationId xmlns:a16="http://schemas.microsoft.com/office/drawing/2014/main" id="{627F77FA-55ED-437F-AFCD-8A636ADE2F6F}"/>
              </a:ext>
            </a:extLst>
          </p:cNvPr>
          <p:cNvSpPr txBox="1"/>
          <p:nvPr/>
        </p:nvSpPr>
        <p:spPr bwMode="gray">
          <a:xfrm>
            <a:off x="3144826" y="5057211"/>
            <a:ext cx="1028771" cy="565792"/>
          </a:xfrm>
          <a:prstGeom prst="rect">
            <a:avLst/>
          </a:prstGeom>
          <a:noFill/>
        </p:spPr>
        <p:txBody>
          <a:bodyPr wrap="square" lIns="72000" tIns="72000" rIns="72000" bIns="72000" rtlCol="0" anchor="t">
            <a:noAutofit/>
          </a:bodyPr>
          <a:lstStyle>
            <a:defPPr>
              <a:defRPr lang="en-US"/>
            </a:defPPr>
            <a:lvl1pPr>
              <a:defRPr sz="900"/>
            </a:lvl1pPr>
          </a:lstStyle>
          <a:p>
            <a:pPr>
              <a:defRPr/>
            </a:pPr>
            <a:r>
              <a:rPr kumimoji="0" lang="fi-FI" sz="900" b="0" i="0" u="none" strike="noStrike" kern="1200" cap="none" spc="0" normalizeH="0" baseline="0" noProof="0" err="1">
                <a:ln>
                  <a:noFill/>
                </a:ln>
                <a:solidFill>
                  <a:srgbClr val="000000"/>
                </a:solidFill>
                <a:effectLst/>
                <a:uLnTx/>
                <a:uFillTx/>
                <a:latin typeface="Work Sans"/>
                <a:ea typeface="ABBvoice"/>
                <a:cs typeface="ABBvoice"/>
              </a:rPr>
              <a:t>Validation</a:t>
            </a:r>
            <a:r>
              <a:rPr kumimoji="0" lang="fi-FI" sz="900" b="0" i="0" u="none" strike="noStrike" kern="1200" cap="none" spc="0" normalizeH="0" baseline="0" noProof="0">
                <a:ln>
                  <a:noFill/>
                </a:ln>
                <a:solidFill>
                  <a:srgbClr val="000000"/>
                </a:solidFill>
                <a:effectLst/>
                <a:uLnTx/>
                <a:uFillTx/>
                <a:latin typeface="Work Sans"/>
                <a:ea typeface="ABBvoice"/>
                <a:cs typeface="ABBvoice"/>
              </a:rPr>
              <a:t> </a:t>
            </a:r>
            <a:r>
              <a:rPr kumimoji="0" lang="fi-FI" sz="900" b="0" i="0" u="none" strike="noStrike" kern="1200" cap="none" spc="0" normalizeH="0" baseline="0" noProof="0" err="1">
                <a:ln>
                  <a:noFill/>
                </a:ln>
                <a:solidFill>
                  <a:srgbClr val="000000"/>
                </a:solidFill>
                <a:effectLst/>
                <a:uLnTx/>
                <a:uFillTx/>
                <a:latin typeface="Work Sans"/>
                <a:ea typeface="ABBvoice"/>
                <a:cs typeface="ABBvoice"/>
              </a:rPr>
              <a:t>with</a:t>
            </a:r>
            <a:r>
              <a:rPr kumimoji="0" lang="fi-FI" sz="900" b="0" i="0" u="none" strike="noStrike" kern="1200" cap="none" spc="0" normalizeH="0" baseline="0" noProof="0">
                <a:ln>
                  <a:noFill/>
                </a:ln>
                <a:solidFill>
                  <a:srgbClr val="000000"/>
                </a:solidFill>
                <a:effectLst/>
                <a:uLnTx/>
                <a:uFillTx/>
                <a:latin typeface="Work Sans"/>
                <a:ea typeface="ABBvoice"/>
                <a:cs typeface="ABBvoice"/>
              </a:rPr>
              <a:t> </a:t>
            </a:r>
            <a:r>
              <a:rPr kumimoji="0" lang="fi-FI" sz="900" b="0" i="0" u="none" strike="noStrike" kern="1200" cap="none" spc="0" normalizeH="0" baseline="0" noProof="0" err="1">
                <a:ln>
                  <a:noFill/>
                </a:ln>
                <a:solidFill>
                  <a:srgbClr val="000000"/>
                </a:solidFill>
                <a:effectLst/>
                <a:uLnTx/>
                <a:uFillTx/>
                <a:latin typeface="Work Sans"/>
                <a:ea typeface="ABBvoice"/>
                <a:cs typeface="ABBvoice"/>
              </a:rPr>
              <a:t>customers</a:t>
            </a:r>
            <a:r>
              <a:rPr kumimoji="0" lang="fi-FI" sz="900" b="0" i="0" u="none" strike="noStrike" kern="1200" cap="none" spc="0" normalizeH="0" baseline="0" noProof="0">
                <a:ln>
                  <a:noFill/>
                </a:ln>
                <a:solidFill>
                  <a:srgbClr val="000000"/>
                </a:solidFill>
                <a:effectLst/>
                <a:uLnTx/>
                <a:uFillTx/>
                <a:latin typeface="Work Sans"/>
                <a:ea typeface="ABBvoice"/>
                <a:cs typeface="ABBvoice"/>
              </a:rPr>
              <a:t> and </a:t>
            </a:r>
            <a:r>
              <a:rPr kumimoji="0" lang="fi-FI" sz="900" b="0" i="0" u="none" strike="noStrike" kern="1200" cap="none" spc="0" normalizeH="0" baseline="0" noProof="0" err="1">
                <a:ln>
                  <a:noFill/>
                </a:ln>
                <a:solidFill>
                  <a:srgbClr val="000000"/>
                </a:solidFill>
                <a:effectLst/>
                <a:uLnTx/>
                <a:uFillTx/>
                <a:latin typeface="Work Sans"/>
                <a:ea typeface="ABBvoice"/>
                <a:cs typeface="ABBvoice"/>
              </a:rPr>
              <a:t>users</a:t>
            </a:r>
            <a:r>
              <a:rPr lang="fi-FI">
                <a:solidFill>
                  <a:srgbClr val="000000"/>
                </a:solidFill>
                <a:latin typeface="Work Sans"/>
                <a:ea typeface="ABBvoice"/>
                <a:cs typeface="ABBvoice"/>
              </a:rPr>
              <a:t>, </a:t>
            </a:r>
            <a:r>
              <a:rPr lang="fi-FI" err="1">
                <a:solidFill>
                  <a:srgbClr val="000000"/>
                </a:solidFill>
                <a:latin typeface="Work Sans"/>
                <a:ea typeface="ABBvoice"/>
                <a:cs typeface="ABBvoice"/>
              </a:rPr>
              <a:t>current</a:t>
            </a:r>
            <a:r>
              <a:rPr lang="fi-FI">
                <a:solidFill>
                  <a:srgbClr val="000000"/>
                </a:solidFill>
                <a:latin typeface="Work Sans"/>
                <a:ea typeface="ABBvoice"/>
                <a:cs typeface="ABBvoice"/>
              </a:rPr>
              <a:t> </a:t>
            </a:r>
            <a:r>
              <a:rPr lang="fi-FI" err="1">
                <a:solidFill>
                  <a:srgbClr val="000000"/>
                </a:solidFill>
                <a:latin typeface="Work Sans"/>
                <a:ea typeface="ABBvoice"/>
                <a:cs typeface="ABBvoice"/>
              </a:rPr>
              <a:t>state</a:t>
            </a:r>
            <a:r>
              <a:rPr lang="fi-FI">
                <a:solidFill>
                  <a:srgbClr val="000000"/>
                </a:solidFill>
                <a:latin typeface="Work Sans"/>
                <a:ea typeface="ABBvoice"/>
                <a:cs typeface="ABBvoice"/>
              </a:rPr>
              <a:t> workshop</a:t>
            </a:r>
            <a:endParaRPr kumimoji="0" lang="en-US" sz="900" b="0" i="0" u="none" strike="noStrike" kern="1200" cap="none" spc="0" normalizeH="0" baseline="0" noProof="0">
              <a:ln>
                <a:noFill/>
              </a:ln>
              <a:solidFill>
                <a:srgbClr val="000000"/>
              </a:solidFill>
              <a:effectLst/>
              <a:uLnTx/>
              <a:uFillTx/>
              <a:latin typeface="Work Sans" pitchFamily="2" charset="0"/>
              <a:ea typeface="ABBvoice"/>
              <a:cs typeface="ABBvoice"/>
            </a:endParaRPr>
          </a:p>
        </p:txBody>
      </p:sp>
      <p:cxnSp>
        <p:nvCxnSpPr>
          <p:cNvPr id="73" name="Straight Arrow Connector 72">
            <a:extLst>
              <a:ext uri="{FF2B5EF4-FFF2-40B4-BE49-F238E27FC236}">
                <a16:creationId xmlns:a16="http://schemas.microsoft.com/office/drawing/2014/main" id="{845E427B-B24A-40E3-BA35-0900B0A927E3}"/>
              </a:ext>
            </a:extLst>
          </p:cNvPr>
          <p:cNvCxnSpPr>
            <a:cxnSpLocks/>
          </p:cNvCxnSpPr>
          <p:nvPr/>
        </p:nvCxnSpPr>
        <p:spPr bwMode="gray">
          <a:xfrm flipV="1">
            <a:off x="2000764" y="4366652"/>
            <a:ext cx="0" cy="216000"/>
          </a:xfrm>
          <a:prstGeom prst="straightConnector1">
            <a:avLst/>
          </a:prstGeom>
          <a:ln w="25400">
            <a:solidFill>
              <a:schemeClr val="bg1">
                <a:lumMod val="85000"/>
              </a:schemeClr>
            </a:solidFill>
            <a:tailEnd type="arrow" w="med" len="sm"/>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1539EAB1-C757-4273-A31C-2BB99F6928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3511" y="4603212"/>
            <a:ext cx="457200" cy="457200"/>
          </a:xfrm>
          <a:prstGeom prst="rect">
            <a:avLst/>
          </a:prstGeom>
        </p:spPr>
      </p:pic>
      <p:pic>
        <p:nvPicPr>
          <p:cNvPr id="75" name="Graphic 74">
            <a:extLst>
              <a:ext uri="{FF2B5EF4-FFF2-40B4-BE49-F238E27FC236}">
                <a16:creationId xmlns:a16="http://schemas.microsoft.com/office/drawing/2014/main" id="{50F4E961-E86F-4C56-999C-2838B99E4D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07190" y="4595601"/>
            <a:ext cx="457200" cy="457200"/>
          </a:xfrm>
          <a:prstGeom prst="rect">
            <a:avLst/>
          </a:prstGeom>
        </p:spPr>
      </p:pic>
      <p:pic>
        <p:nvPicPr>
          <p:cNvPr id="76" name="Graphic 75">
            <a:extLst>
              <a:ext uri="{FF2B5EF4-FFF2-40B4-BE49-F238E27FC236}">
                <a16:creationId xmlns:a16="http://schemas.microsoft.com/office/drawing/2014/main" id="{91B33695-5567-4B39-9EC7-34E9E40F3D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2296" y="4599695"/>
            <a:ext cx="457200" cy="457200"/>
          </a:xfrm>
          <a:prstGeom prst="rect">
            <a:avLst/>
          </a:prstGeom>
        </p:spPr>
      </p:pic>
      <p:cxnSp>
        <p:nvCxnSpPr>
          <p:cNvPr id="77" name="Straight Arrow Connector 76">
            <a:extLst>
              <a:ext uri="{FF2B5EF4-FFF2-40B4-BE49-F238E27FC236}">
                <a16:creationId xmlns:a16="http://schemas.microsoft.com/office/drawing/2014/main" id="{F8DF0625-6B6F-450A-8D4B-665C84D0EFD8}"/>
              </a:ext>
            </a:extLst>
          </p:cNvPr>
          <p:cNvCxnSpPr>
            <a:cxnSpLocks/>
          </p:cNvCxnSpPr>
          <p:nvPr/>
        </p:nvCxnSpPr>
        <p:spPr bwMode="gray">
          <a:xfrm flipV="1">
            <a:off x="3412210" y="4365526"/>
            <a:ext cx="0" cy="216000"/>
          </a:xfrm>
          <a:prstGeom prst="straightConnector1">
            <a:avLst/>
          </a:prstGeom>
          <a:ln w="25400">
            <a:solidFill>
              <a:schemeClr val="bg1">
                <a:lumMod val="85000"/>
              </a:schemeClr>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E3A9410-CED9-49BB-A864-05357CC8C7DF}"/>
              </a:ext>
            </a:extLst>
          </p:cNvPr>
          <p:cNvCxnSpPr>
            <a:cxnSpLocks/>
          </p:cNvCxnSpPr>
          <p:nvPr/>
        </p:nvCxnSpPr>
        <p:spPr bwMode="gray">
          <a:xfrm flipV="1">
            <a:off x="4969154" y="4365912"/>
            <a:ext cx="0" cy="216000"/>
          </a:xfrm>
          <a:prstGeom prst="straightConnector1">
            <a:avLst/>
          </a:prstGeom>
          <a:ln w="25400">
            <a:solidFill>
              <a:schemeClr val="bg1">
                <a:lumMod val="85000"/>
              </a:schemeClr>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465DC15-BABD-48C8-8B41-730B420A1F67}"/>
              </a:ext>
            </a:extLst>
          </p:cNvPr>
          <p:cNvCxnSpPr>
            <a:cxnSpLocks/>
          </p:cNvCxnSpPr>
          <p:nvPr/>
        </p:nvCxnSpPr>
        <p:spPr bwMode="gray">
          <a:xfrm flipV="1">
            <a:off x="6157536" y="4367111"/>
            <a:ext cx="0" cy="216000"/>
          </a:xfrm>
          <a:prstGeom prst="straightConnector1">
            <a:avLst/>
          </a:prstGeom>
          <a:ln w="25400">
            <a:solidFill>
              <a:schemeClr val="bg1">
                <a:lumMod val="85000"/>
              </a:schemeClr>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A2E7144-5B71-452A-8AB8-1DF334F646A0}"/>
              </a:ext>
            </a:extLst>
          </p:cNvPr>
          <p:cNvCxnSpPr>
            <a:cxnSpLocks/>
          </p:cNvCxnSpPr>
          <p:nvPr/>
        </p:nvCxnSpPr>
        <p:spPr bwMode="gray">
          <a:xfrm flipV="1">
            <a:off x="7889331" y="4366741"/>
            <a:ext cx="0" cy="216000"/>
          </a:xfrm>
          <a:prstGeom prst="straightConnector1">
            <a:avLst/>
          </a:prstGeom>
          <a:ln w="25400">
            <a:solidFill>
              <a:schemeClr val="bg1">
                <a:lumMod val="85000"/>
              </a:schemeClr>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A041A4-1E17-4DE5-A01E-DE0F1D7E17CC}"/>
              </a:ext>
            </a:extLst>
          </p:cNvPr>
          <p:cNvCxnSpPr>
            <a:cxnSpLocks/>
          </p:cNvCxnSpPr>
          <p:nvPr/>
        </p:nvCxnSpPr>
        <p:spPr bwMode="gray">
          <a:xfrm flipV="1">
            <a:off x="10767067" y="4368259"/>
            <a:ext cx="0" cy="180000"/>
          </a:xfrm>
          <a:prstGeom prst="straightConnector1">
            <a:avLst/>
          </a:prstGeom>
          <a:ln w="25400">
            <a:solidFill>
              <a:schemeClr val="bg1">
                <a:lumMod val="85000"/>
              </a:schemeClr>
            </a:solidFill>
            <a:tailEnd type="arrow" w="med" len="sm"/>
          </a:ln>
        </p:spPr>
        <p:style>
          <a:lnRef idx="1">
            <a:schemeClr val="accent1"/>
          </a:lnRef>
          <a:fillRef idx="0">
            <a:schemeClr val="accent1"/>
          </a:fillRef>
          <a:effectRef idx="0">
            <a:schemeClr val="accent1"/>
          </a:effectRef>
          <a:fontRef idx="minor">
            <a:schemeClr val="tx1"/>
          </a:fontRef>
        </p:style>
      </p:cxnSp>
      <p:pic>
        <p:nvPicPr>
          <p:cNvPr id="82" name="Graphic 81">
            <a:extLst>
              <a:ext uri="{FF2B5EF4-FFF2-40B4-BE49-F238E27FC236}">
                <a16:creationId xmlns:a16="http://schemas.microsoft.com/office/drawing/2014/main" id="{03B95D6F-0D1F-47C5-B56A-D1ED78052C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752176" y="4613523"/>
            <a:ext cx="457200" cy="457200"/>
          </a:xfrm>
          <a:prstGeom prst="rect">
            <a:avLst/>
          </a:prstGeom>
        </p:spPr>
      </p:pic>
      <p:pic>
        <p:nvPicPr>
          <p:cNvPr id="83" name="Graphic 82">
            <a:extLst>
              <a:ext uri="{FF2B5EF4-FFF2-40B4-BE49-F238E27FC236}">
                <a16:creationId xmlns:a16="http://schemas.microsoft.com/office/drawing/2014/main" id="{7940B628-DF27-47CC-A801-051A5FBEFD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715868" y="4604895"/>
            <a:ext cx="457200" cy="457200"/>
          </a:xfrm>
          <a:prstGeom prst="rect">
            <a:avLst/>
          </a:prstGeom>
        </p:spPr>
      </p:pic>
      <p:pic>
        <p:nvPicPr>
          <p:cNvPr id="84" name="Graphic 83">
            <a:extLst>
              <a:ext uri="{FF2B5EF4-FFF2-40B4-BE49-F238E27FC236}">
                <a16:creationId xmlns:a16="http://schemas.microsoft.com/office/drawing/2014/main" id="{D21A1B6C-BDBA-4767-9CEE-492CAA5916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3414" y="4599505"/>
            <a:ext cx="457200" cy="457200"/>
          </a:xfrm>
          <a:prstGeom prst="rect">
            <a:avLst/>
          </a:prstGeom>
        </p:spPr>
      </p:pic>
      <p:sp>
        <p:nvSpPr>
          <p:cNvPr id="88" name="Rectangle 256">
            <a:extLst>
              <a:ext uri="{FF2B5EF4-FFF2-40B4-BE49-F238E27FC236}">
                <a16:creationId xmlns:a16="http://schemas.microsoft.com/office/drawing/2014/main" id="{87F2BEC7-3319-4C21-9BF5-65DD223364E8}"/>
              </a:ext>
            </a:extLst>
          </p:cNvPr>
          <p:cNvSpPr>
            <a:spLocks noChangeArrowheads="1"/>
          </p:cNvSpPr>
          <p:nvPr/>
        </p:nvSpPr>
        <p:spPr bwMode="auto">
          <a:xfrm>
            <a:off x="3141166" y="5739042"/>
            <a:ext cx="17610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defRPr/>
            </a:pPr>
            <a:r>
              <a:rPr lang="en-US" altLang="fi-FI" sz="1400" b="1">
                <a:solidFill>
                  <a:srgbClr val="0047B6"/>
                </a:solidFill>
                <a:latin typeface="Lato Black" panose="020F0A02020204030203" pitchFamily="34" charset="0"/>
                <a:ea typeface="ABBvoice"/>
                <a:cs typeface="ABBvoice"/>
              </a:rPr>
              <a:t>Concept LAB </a:t>
            </a:r>
            <a:r>
              <a:rPr lang="en-US" altLang="fi-FI" sz="1000" b="1">
                <a:solidFill>
                  <a:srgbClr val="0047B6"/>
                </a:solidFill>
                <a:latin typeface="Lato Black" panose="020F0A02020204030203" pitchFamily="34" charset="0"/>
                <a:ea typeface="ABBvoice"/>
                <a:cs typeface="ABBvoice"/>
              </a:rPr>
              <a:t>28.6.2022</a:t>
            </a:r>
            <a:r>
              <a:rPr lang="en-US" altLang="fi-FI" sz="1400" b="1">
                <a:solidFill>
                  <a:srgbClr val="0047B6"/>
                </a:solidFill>
                <a:latin typeface="Lato Black" panose="020F0A02020204030203" pitchFamily="34" charset="0"/>
                <a:ea typeface="ABBvoice"/>
                <a:cs typeface="ABBvoice"/>
              </a:rPr>
              <a:t> </a:t>
            </a:r>
            <a:endParaRPr kumimoji="0" lang="en-US" altLang="fi-FI" sz="1400" b="0" i="0" u="none" strike="noStrike" kern="1200" cap="none" spc="0" normalizeH="0" baseline="0" noProof="0">
              <a:ln>
                <a:noFill/>
              </a:ln>
              <a:solidFill>
                <a:srgbClr val="0047B6"/>
              </a:solidFill>
              <a:effectLst/>
              <a:uLnTx/>
              <a:uFillTx/>
              <a:latin typeface="Lato Black" panose="020F0A02020204030203" pitchFamily="34" charset="0"/>
              <a:ea typeface="ABBvoice"/>
              <a:cs typeface="ABBvoice"/>
            </a:endParaRPr>
          </a:p>
        </p:txBody>
      </p:sp>
      <p:sp>
        <p:nvSpPr>
          <p:cNvPr id="89" name="Rectangle 256">
            <a:extLst>
              <a:ext uri="{FF2B5EF4-FFF2-40B4-BE49-F238E27FC236}">
                <a16:creationId xmlns:a16="http://schemas.microsoft.com/office/drawing/2014/main" id="{9D3186AD-8B5D-4762-9754-0BC9260BEB2B}"/>
              </a:ext>
            </a:extLst>
          </p:cNvPr>
          <p:cNvSpPr>
            <a:spLocks noChangeArrowheads="1"/>
          </p:cNvSpPr>
          <p:nvPr/>
        </p:nvSpPr>
        <p:spPr bwMode="auto">
          <a:xfrm>
            <a:off x="6431940" y="5767397"/>
            <a:ext cx="1444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defRPr/>
            </a:pPr>
            <a:r>
              <a:rPr lang="en-US" altLang="fi-FI" sz="1400" b="1">
                <a:solidFill>
                  <a:srgbClr val="0047B6"/>
                </a:solidFill>
                <a:latin typeface="Lato Black" panose="020F0A02020204030203" pitchFamily="34" charset="0"/>
                <a:ea typeface="ABBvoice"/>
                <a:cs typeface="ABBvoice"/>
              </a:rPr>
              <a:t>Proto LAB </a:t>
            </a:r>
            <a:r>
              <a:rPr lang="en-US" altLang="fi-FI" sz="1000" b="1">
                <a:solidFill>
                  <a:srgbClr val="0047B6"/>
                </a:solidFill>
                <a:latin typeface="Lato Black" panose="020F0A02020204030203" pitchFamily="34" charset="0"/>
                <a:ea typeface="ABBvoice"/>
                <a:cs typeface="ABBvoice"/>
              </a:rPr>
              <a:t>8.8.2022</a:t>
            </a:r>
            <a:endParaRPr kumimoji="0" lang="en-US" altLang="fi-FI" sz="1400" b="0" i="0" u="none" strike="noStrike" kern="1200" cap="none" spc="0" normalizeH="0" baseline="0" noProof="0">
              <a:ln>
                <a:noFill/>
              </a:ln>
              <a:solidFill>
                <a:srgbClr val="0047B6"/>
              </a:solidFill>
              <a:effectLst/>
              <a:uLnTx/>
              <a:uFillTx/>
              <a:latin typeface="Lato Black" panose="020F0A02020204030203" pitchFamily="34" charset="0"/>
              <a:ea typeface="ABBvoice"/>
              <a:cs typeface="ABBvoice"/>
            </a:endParaRPr>
          </a:p>
        </p:txBody>
      </p:sp>
      <p:sp>
        <p:nvSpPr>
          <p:cNvPr id="90" name="Rectangle 256">
            <a:extLst>
              <a:ext uri="{FF2B5EF4-FFF2-40B4-BE49-F238E27FC236}">
                <a16:creationId xmlns:a16="http://schemas.microsoft.com/office/drawing/2014/main" id="{6253C17D-F152-48A5-8119-B9FB2A6BA984}"/>
              </a:ext>
            </a:extLst>
          </p:cNvPr>
          <p:cNvSpPr>
            <a:spLocks noChangeArrowheads="1"/>
          </p:cNvSpPr>
          <p:nvPr/>
        </p:nvSpPr>
        <p:spPr bwMode="auto">
          <a:xfrm>
            <a:off x="9273065" y="5728943"/>
            <a:ext cx="14449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defRPr/>
            </a:pPr>
            <a:r>
              <a:rPr lang="en-US" altLang="fi-FI" sz="1400" b="1">
                <a:solidFill>
                  <a:srgbClr val="0047B6"/>
                </a:solidFill>
                <a:latin typeface="Lato Black"/>
                <a:ea typeface="ABBvoice"/>
                <a:cs typeface="ABBvoice"/>
              </a:rPr>
              <a:t>Life LAB </a:t>
            </a:r>
            <a:r>
              <a:rPr lang="en-US" altLang="fi-FI" sz="1000" b="1">
                <a:solidFill>
                  <a:srgbClr val="0047B6"/>
                </a:solidFill>
                <a:latin typeface="Lato Black"/>
                <a:ea typeface="ABBvoice"/>
                <a:cs typeface="ABBvoice"/>
              </a:rPr>
              <a:t>30.8.2022</a:t>
            </a:r>
            <a:endParaRPr kumimoji="0" lang="en-US" altLang="fi-FI" sz="1400" b="0" i="0" u="none" strike="noStrike" kern="1200" cap="none" spc="0" normalizeH="0" baseline="0" noProof="0">
              <a:ln>
                <a:noFill/>
              </a:ln>
              <a:solidFill>
                <a:srgbClr val="0047B6"/>
              </a:solidFill>
              <a:effectLst/>
              <a:uLnTx/>
              <a:uFillTx/>
              <a:latin typeface="Lato Black" panose="020F0A02020204030203" pitchFamily="34" charset="0"/>
              <a:ea typeface="ABBvoice"/>
              <a:cs typeface="ABBvoice"/>
            </a:endParaRPr>
          </a:p>
        </p:txBody>
      </p:sp>
      <p:sp>
        <p:nvSpPr>
          <p:cNvPr id="91" name="TextBox 90">
            <a:extLst>
              <a:ext uri="{FF2B5EF4-FFF2-40B4-BE49-F238E27FC236}">
                <a16:creationId xmlns:a16="http://schemas.microsoft.com/office/drawing/2014/main" id="{AA643B17-7559-415A-8812-2B025755ADC1}"/>
              </a:ext>
            </a:extLst>
          </p:cNvPr>
          <p:cNvSpPr txBox="1"/>
          <p:nvPr/>
        </p:nvSpPr>
        <p:spPr>
          <a:xfrm>
            <a:off x="1246728" y="6477069"/>
            <a:ext cx="11017977" cy="415498"/>
          </a:xfrm>
          <a:prstGeom prst="rect">
            <a:avLst/>
          </a:prstGeom>
          <a:noFill/>
        </p:spPr>
        <p:txBody>
          <a:bodyPr wrap="square" lIns="91440" tIns="45720" rIns="91440" bIns="45720" anchor="t">
            <a:spAutoFit/>
          </a:bodyPr>
          <a:lstStyle/>
          <a:p>
            <a:r>
              <a:rPr lang="fi-FI" sz="1050" b="1">
                <a:solidFill>
                  <a:srgbClr val="091C3B"/>
                </a:solidFill>
                <a:latin typeface="Lato"/>
                <a:ea typeface="Lato"/>
                <a:cs typeface="Lato"/>
              </a:rPr>
              <a:t>        1) HCD </a:t>
            </a:r>
            <a:r>
              <a:rPr lang="fi-FI" sz="1050" b="1" err="1">
                <a:solidFill>
                  <a:srgbClr val="091C3B"/>
                </a:solidFill>
                <a:latin typeface="Lato"/>
                <a:ea typeface="Lato"/>
                <a:cs typeface="Lato"/>
              </a:rPr>
              <a:t>process</a:t>
            </a:r>
            <a:r>
              <a:rPr lang="fi-FI" sz="1050" b="1">
                <a:solidFill>
                  <a:srgbClr val="091C3B"/>
                </a:solidFill>
                <a:latin typeface="Lato"/>
                <a:ea typeface="Lato"/>
                <a:cs typeface="Lato"/>
              </a:rPr>
              <a:t> </a:t>
            </a:r>
            <a:r>
              <a:rPr lang="fi-FI" sz="1050" b="1" err="1">
                <a:solidFill>
                  <a:srgbClr val="091C3B"/>
                </a:solidFill>
                <a:latin typeface="Lato"/>
                <a:ea typeface="Lato"/>
                <a:cs typeface="Lato"/>
              </a:rPr>
              <a:t>based</a:t>
            </a:r>
            <a:r>
              <a:rPr lang="fi-FI" sz="1050" b="1">
                <a:solidFill>
                  <a:srgbClr val="091C3B"/>
                </a:solidFill>
                <a:latin typeface="Lato"/>
                <a:ea typeface="Lato"/>
                <a:cs typeface="Lato"/>
              </a:rPr>
              <a:t> on </a:t>
            </a:r>
            <a:r>
              <a:rPr lang="fi-FI" sz="1050" b="1" err="1">
                <a:solidFill>
                  <a:srgbClr val="091C3B"/>
                </a:solidFill>
                <a:latin typeface="Lato"/>
                <a:ea typeface="Lato"/>
                <a:cs typeface="Lato"/>
              </a:rPr>
              <a:t>IDEO’s</a:t>
            </a:r>
            <a:r>
              <a:rPr lang="fi-FI" sz="1050" b="1">
                <a:solidFill>
                  <a:srgbClr val="091C3B"/>
                </a:solidFill>
                <a:latin typeface="Lato"/>
                <a:ea typeface="Lato"/>
                <a:cs typeface="Lato"/>
              </a:rPr>
              <a:t> Human-</a:t>
            </a:r>
            <a:r>
              <a:rPr lang="fi-FI" sz="1050" b="1" err="1">
                <a:solidFill>
                  <a:srgbClr val="091C3B"/>
                </a:solidFill>
                <a:latin typeface="Lato"/>
                <a:ea typeface="Lato"/>
                <a:cs typeface="Lato"/>
              </a:rPr>
              <a:t>centered</a:t>
            </a:r>
            <a:r>
              <a:rPr lang="fi-FI" sz="1050" b="1">
                <a:solidFill>
                  <a:srgbClr val="091C3B"/>
                </a:solidFill>
                <a:latin typeface="Lato"/>
                <a:ea typeface="Lato"/>
                <a:cs typeface="Lato"/>
              </a:rPr>
              <a:t> design </a:t>
            </a:r>
            <a:r>
              <a:rPr lang="fi-FI" sz="1050" b="1" err="1">
                <a:solidFill>
                  <a:srgbClr val="091C3B"/>
                </a:solidFill>
                <a:latin typeface="Lato"/>
                <a:ea typeface="Lato"/>
                <a:cs typeface="Lato"/>
              </a:rPr>
              <a:t>process</a:t>
            </a:r>
            <a:endParaRPr lang="fi-FI" sz="1050" b="1">
              <a:solidFill>
                <a:srgbClr val="091C3B"/>
              </a:solidFill>
              <a:latin typeface="Lato"/>
              <a:ea typeface="Lato"/>
              <a:cs typeface="Lato"/>
            </a:endParaRPr>
          </a:p>
          <a:p>
            <a:r>
              <a:rPr lang="fi-FI" sz="1050" b="1">
                <a:solidFill>
                  <a:srgbClr val="091C3B"/>
                </a:solidFill>
                <a:latin typeface="Lato"/>
                <a:ea typeface="Lato"/>
                <a:cs typeface="Lato"/>
              </a:rPr>
              <a:t>					</a:t>
            </a:r>
            <a:r>
              <a:rPr lang="fi-FI" sz="900" b="1">
                <a:solidFill>
                  <a:srgbClr val="091C3B"/>
                </a:solidFill>
                <a:latin typeface="Lato"/>
                <a:ea typeface="Lato"/>
                <a:cs typeface="Lato"/>
              </a:rPr>
              <a:t>https://www.usertesting.com/blog/how-ideo-uses-customer-insights-to-design-innovative-products-users-love</a:t>
            </a:r>
            <a:endParaRPr lang="fi-FI" sz="1050" b="1">
              <a:solidFill>
                <a:srgbClr val="091C3B"/>
              </a:solidFill>
              <a:latin typeface="Lato"/>
              <a:ea typeface="Lato"/>
              <a:cs typeface="Lato"/>
            </a:endParaRPr>
          </a:p>
        </p:txBody>
      </p:sp>
      <p:sp>
        <p:nvSpPr>
          <p:cNvPr id="7" name="Oval 6">
            <a:extLst>
              <a:ext uri="{FF2B5EF4-FFF2-40B4-BE49-F238E27FC236}">
                <a16:creationId xmlns:a16="http://schemas.microsoft.com/office/drawing/2014/main" id="{09B8095B-F104-4FF4-2AC0-E515722AA7B9}"/>
              </a:ext>
            </a:extLst>
          </p:cNvPr>
          <p:cNvSpPr/>
          <p:nvPr/>
        </p:nvSpPr>
        <p:spPr>
          <a:xfrm>
            <a:off x="1304925" y="265113"/>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9B1AB4-F0EF-06BF-999B-97173CA41CE3}"/>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53242AF-69C7-479D-B50A-BDE4CD6748EA}"/>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A8D0933-6B69-2FBC-FC4E-0B6AF138C829}"/>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F036E6A-1FEB-EB1E-8FB3-71FCFBA48137}"/>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9211DC6-E86F-FF4B-1F0A-893F81EEF50F}"/>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F2DE35C5-F7C2-02C6-28DE-5F00221B5772}"/>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Methods &amp; tools</a:t>
            </a:r>
            <a:endParaRPr lang="en-US"/>
          </a:p>
        </p:txBody>
      </p:sp>
      <p:pic>
        <p:nvPicPr>
          <p:cNvPr id="93" name="Picture 2">
            <a:extLst>
              <a:ext uri="{FF2B5EF4-FFF2-40B4-BE49-F238E27FC236}">
                <a16:creationId xmlns:a16="http://schemas.microsoft.com/office/drawing/2014/main" id="{A2FA8609-AC89-477A-BD27-55695B5BCC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4" grpId="0"/>
      <p:bldP spid="25" grpId="0" animBg="1"/>
      <p:bldP spid="26" grpId="0"/>
      <p:bldP spid="27" grpId="0"/>
      <p:bldP spid="28" grpId="0"/>
      <p:bldP spid="36" grpId="0"/>
      <p:bldP spid="37" grpId="0" animBg="1"/>
      <p:bldP spid="38" grpId="0" animBg="1"/>
      <p:bldP spid="40" grpId="0" animBg="1"/>
      <p:bldP spid="41" grpId="0"/>
      <p:bldP spid="42" grpId="0" animBg="1"/>
      <p:bldP spid="43" grpId="0"/>
      <p:bldP spid="44" grpId="0"/>
      <p:bldP spid="45" grpId="0"/>
      <p:bldP spid="52" grpId="0"/>
      <p:bldP spid="53" grpId="0"/>
      <p:bldP spid="55" grpId="0"/>
      <p:bldP spid="56" grpId="0" animBg="1"/>
      <p:bldP spid="57" grpId="0"/>
      <p:bldP spid="59" grpId="0" animBg="1"/>
      <p:bldP spid="60" grpId="0" animBg="1"/>
      <p:bldP spid="61" grpId="0" animBg="1"/>
      <p:bldP spid="62" grpId="0"/>
      <p:bldP spid="64" grpId="0"/>
      <p:bldP spid="65" grpId="0"/>
      <p:bldP spid="71" grpId="0"/>
      <p:bldP spid="72" grpId="0"/>
      <p:bldP spid="88" grpId="0"/>
      <p:bldP spid="89" grpId="0"/>
      <p:bldP spid="9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9D0081F-4740-4D1C-9CD7-95D5580B42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2247" y="491797"/>
            <a:ext cx="5075396" cy="5075396"/>
          </a:xfrm>
          <a:prstGeom prst="rect">
            <a:avLst/>
          </a:prstGeom>
          <a:noFill/>
          <a:ln>
            <a:noFill/>
          </a:ln>
        </p:spPr>
      </p:pic>
      <p:sp>
        <p:nvSpPr>
          <p:cNvPr id="2" name="Title 1">
            <a:extLst>
              <a:ext uri="{FF2B5EF4-FFF2-40B4-BE49-F238E27FC236}">
                <a16:creationId xmlns:a16="http://schemas.microsoft.com/office/drawing/2014/main" id="{366C39B2-02F5-47F6-A26B-31E5EAE05632}"/>
              </a:ext>
            </a:extLst>
          </p:cNvPr>
          <p:cNvSpPr>
            <a:spLocks noGrp="1"/>
          </p:cNvSpPr>
          <p:nvPr>
            <p:ph type="title"/>
          </p:nvPr>
        </p:nvSpPr>
        <p:spPr/>
        <p:txBody>
          <a:bodyPr/>
          <a:lstStyle/>
          <a:p>
            <a:r>
              <a:rPr lang="fi-FI" err="1">
                <a:solidFill>
                  <a:srgbClr val="0047B6"/>
                </a:solidFill>
                <a:latin typeface="Lato Black" panose="020F0A02020204030203" pitchFamily="34" charset="0"/>
              </a:rPr>
              <a:t>Interviews</a:t>
            </a:r>
            <a:endParaRPr lang="fi-FI">
              <a:solidFill>
                <a:srgbClr val="0047B6"/>
              </a:solidFill>
              <a:latin typeface="Lato Black" panose="020F0A02020204030203" pitchFamily="34" charset="0"/>
            </a:endParaRPr>
          </a:p>
        </p:txBody>
      </p:sp>
      <p:sp>
        <p:nvSpPr>
          <p:cNvPr id="7" name="TextBox 6">
            <a:extLst>
              <a:ext uri="{FF2B5EF4-FFF2-40B4-BE49-F238E27FC236}">
                <a16:creationId xmlns:a16="http://schemas.microsoft.com/office/drawing/2014/main" id="{B93A6820-4893-43A7-9C7B-2B68E9761E66}"/>
              </a:ext>
            </a:extLst>
          </p:cNvPr>
          <p:cNvSpPr txBox="1"/>
          <p:nvPr/>
        </p:nvSpPr>
        <p:spPr>
          <a:xfrm>
            <a:off x="1018140" y="2439712"/>
            <a:ext cx="1494320" cy="307777"/>
          </a:xfrm>
          <a:prstGeom prst="rect">
            <a:avLst/>
          </a:prstGeom>
          <a:noFill/>
        </p:spPr>
        <p:txBody>
          <a:bodyPr wrap="none" rtlCol="0">
            <a:spAutoFit/>
          </a:bodyPr>
          <a:lstStyle/>
          <a:p>
            <a:r>
              <a:rPr lang="fi-FI" sz="1400">
                <a:solidFill>
                  <a:srgbClr val="0047B6"/>
                </a:solidFill>
                <a:latin typeface="Work Sans Medium" pitchFamily="2" charset="0"/>
              </a:rPr>
              <a:t>4 </a:t>
            </a:r>
            <a:r>
              <a:rPr lang="fi-FI" sz="1400" err="1">
                <a:solidFill>
                  <a:srgbClr val="0047B6"/>
                </a:solidFill>
                <a:latin typeface="Work Sans Medium" pitchFamily="2" charset="0"/>
              </a:rPr>
              <a:t>stakeholders</a:t>
            </a:r>
            <a:endParaRPr lang="fi-FI" sz="1400">
              <a:solidFill>
                <a:srgbClr val="0047B6"/>
              </a:solidFill>
              <a:latin typeface="Work Sans Medium" pitchFamily="2" charset="0"/>
            </a:endParaRPr>
          </a:p>
        </p:txBody>
      </p:sp>
      <p:pic>
        <p:nvPicPr>
          <p:cNvPr id="9" name="Graphic 8" descr="Group of people outline">
            <a:extLst>
              <a:ext uri="{FF2B5EF4-FFF2-40B4-BE49-F238E27FC236}">
                <a16:creationId xmlns:a16="http://schemas.microsoft.com/office/drawing/2014/main" id="{5530007A-EABF-4726-890A-D39EE342A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8832" y="1813328"/>
            <a:ext cx="626384" cy="626384"/>
          </a:xfrm>
          <a:prstGeom prst="rect">
            <a:avLst/>
          </a:prstGeom>
        </p:spPr>
      </p:pic>
      <p:pic>
        <p:nvPicPr>
          <p:cNvPr id="11" name="Graphic 10" descr="Cheers with solid fill">
            <a:extLst>
              <a:ext uri="{FF2B5EF4-FFF2-40B4-BE49-F238E27FC236}">
                <a16:creationId xmlns:a16="http://schemas.microsoft.com/office/drawing/2014/main" id="{4DCB39C4-5F14-4BAE-9C81-3C430E4BA2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6856" y="1813328"/>
            <a:ext cx="626384" cy="626384"/>
          </a:xfrm>
          <a:prstGeom prst="rect">
            <a:avLst/>
          </a:prstGeom>
        </p:spPr>
      </p:pic>
      <p:sp>
        <p:nvSpPr>
          <p:cNvPr id="12" name="TextBox 11">
            <a:extLst>
              <a:ext uri="{FF2B5EF4-FFF2-40B4-BE49-F238E27FC236}">
                <a16:creationId xmlns:a16="http://schemas.microsoft.com/office/drawing/2014/main" id="{0C43096E-C0BD-42AC-A294-54DF57D2E793}"/>
              </a:ext>
            </a:extLst>
          </p:cNvPr>
          <p:cNvSpPr txBox="1"/>
          <p:nvPr/>
        </p:nvSpPr>
        <p:spPr>
          <a:xfrm>
            <a:off x="2812734" y="2420032"/>
            <a:ext cx="788999" cy="307777"/>
          </a:xfrm>
          <a:prstGeom prst="rect">
            <a:avLst/>
          </a:prstGeom>
          <a:noFill/>
        </p:spPr>
        <p:txBody>
          <a:bodyPr wrap="none" rtlCol="0">
            <a:spAutoFit/>
          </a:bodyPr>
          <a:lstStyle/>
          <a:p>
            <a:r>
              <a:rPr lang="fi-FI" sz="1400">
                <a:solidFill>
                  <a:srgbClr val="0047B6"/>
                </a:solidFill>
                <a:latin typeface="Work Sans Medium" pitchFamily="2" charset="0"/>
              </a:rPr>
              <a:t>8 </a:t>
            </a:r>
            <a:r>
              <a:rPr lang="fi-FI" sz="1400" err="1">
                <a:solidFill>
                  <a:srgbClr val="0047B6"/>
                </a:solidFill>
                <a:latin typeface="Work Sans Medium" pitchFamily="2" charset="0"/>
              </a:rPr>
              <a:t>roles</a:t>
            </a:r>
            <a:endParaRPr lang="fi-FI" sz="1400">
              <a:solidFill>
                <a:srgbClr val="0047B6"/>
              </a:solidFill>
              <a:latin typeface="Work Sans Medium" pitchFamily="2" charset="0"/>
            </a:endParaRPr>
          </a:p>
        </p:txBody>
      </p:sp>
      <p:pic>
        <p:nvPicPr>
          <p:cNvPr id="14" name="Graphic 13" descr="Meeting with solid fill">
            <a:extLst>
              <a:ext uri="{FF2B5EF4-FFF2-40B4-BE49-F238E27FC236}">
                <a16:creationId xmlns:a16="http://schemas.microsoft.com/office/drawing/2014/main" id="{D24B7FD4-9DFD-4A73-962C-92A6F43FFC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45430" y="1839290"/>
            <a:ext cx="626384" cy="626384"/>
          </a:xfrm>
          <a:prstGeom prst="rect">
            <a:avLst/>
          </a:prstGeom>
        </p:spPr>
      </p:pic>
      <p:sp>
        <p:nvSpPr>
          <p:cNvPr id="15" name="TextBox 14">
            <a:extLst>
              <a:ext uri="{FF2B5EF4-FFF2-40B4-BE49-F238E27FC236}">
                <a16:creationId xmlns:a16="http://schemas.microsoft.com/office/drawing/2014/main" id="{41D1ED0E-9873-45D1-9D05-D750AECB8CF9}"/>
              </a:ext>
            </a:extLst>
          </p:cNvPr>
          <p:cNvSpPr txBox="1"/>
          <p:nvPr/>
        </p:nvSpPr>
        <p:spPr>
          <a:xfrm>
            <a:off x="4045430" y="2393570"/>
            <a:ext cx="2069797" cy="646331"/>
          </a:xfrm>
          <a:prstGeom prst="rect">
            <a:avLst/>
          </a:prstGeom>
          <a:noFill/>
        </p:spPr>
        <p:txBody>
          <a:bodyPr wrap="none" rtlCol="0">
            <a:spAutoFit/>
          </a:bodyPr>
          <a:lstStyle/>
          <a:p>
            <a:r>
              <a:rPr lang="fi-FI" sz="1200">
                <a:solidFill>
                  <a:srgbClr val="0047B6"/>
                </a:solidFill>
                <a:latin typeface="Work Sans Medium" pitchFamily="2" charset="0"/>
              </a:rPr>
              <a:t>1 live </a:t>
            </a:r>
            <a:r>
              <a:rPr lang="fi-FI" sz="1200" err="1">
                <a:solidFill>
                  <a:srgbClr val="0047B6"/>
                </a:solidFill>
                <a:latin typeface="Work Sans Medium" pitchFamily="2" charset="0"/>
              </a:rPr>
              <a:t>interview</a:t>
            </a:r>
            <a:endParaRPr lang="fi-FI" sz="1200">
              <a:solidFill>
                <a:srgbClr val="0047B6"/>
              </a:solidFill>
              <a:latin typeface="Work Sans Medium" pitchFamily="2" charset="0"/>
            </a:endParaRPr>
          </a:p>
          <a:p>
            <a:r>
              <a:rPr lang="fi-FI" sz="1200">
                <a:solidFill>
                  <a:srgbClr val="0047B6"/>
                </a:solidFill>
                <a:latin typeface="Work Sans Medium" pitchFamily="2" charset="0"/>
              </a:rPr>
              <a:t>1 Google </a:t>
            </a:r>
            <a:r>
              <a:rPr lang="fi-FI" sz="1200" err="1">
                <a:solidFill>
                  <a:srgbClr val="0047B6"/>
                </a:solidFill>
                <a:latin typeface="Work Sans Medium" pitchFamily="2" charset="0"/>
              </a:rPr>
              <a:t>Meets</a:t>
            </a:r>
            <a:r>
              <a:rPr lang="fi-FI" sz="1200">
                <a:solidFill>
                  <a:srgbClr val="0047B6"/>
                </a:solidFill>
                <a:latin typeface="Work Sans Medium" pitchFamily="2" charset="0"/>
              </a:rPr>
              <a:t> </a:t>
            </a:r>
            <a:r>
              <a:rPr lang="fi-FI" sz="1200" err="1">
                <a:solidFill>
                  <a:srgbClr val="0047B6"/>
                </a:solidFill>
                <a:latin typeface="Work Sans Medium" pitchFamily="2" charset="0"/>
              </a:rPr>
              <a:t>interview</a:t>
            </a:r>
            <a:endParaRPr lang="fi-FI" sz="1200">
              <a:solidFill>
                <a:srgbClr val="0047B6"/>
              </a:solidFill>
              <a:latin typeface="Work Sans Medium" pitchFamily="2" charset="0"/>
            </a:endParaRPr>
          </a:p>
          <a:p>
            <a:r>
              <a:rPr lang="fi-FI" sz="1200">
                <a:solidFill>
                  <a:srgbClr val="0047B6"/>
                </a:solidFill>
                <a:latin typeface="Work Sans Medium" pitchFamily="2" charset="0"/>
              </a:rPr>
              <a:t>3 Teams </a:t>
            </a:r>
            <a:r>
              <a:rPr lang="fi-FI" sz="1200" err="1">
                <a:solidFill>
                  <a:srgbClr val="0047B6"/>
                </a:solidFill>
                <a:latin typeface="Work Sans Medium" pitchFamily="2" charset="0"/>
              </a:rPr>
              <a:t>interviews</a:t>
            </a:r>
            <a:endParaRPr lang="fi-FI" sz="1200">
              <a:solidFill>
                <a:srgbClr val="0047B6"/>
              </a:solidFill>
              <a:latin typeface="Work Sans Medium" pitchFamily="2" charset="0"/>
            </a:endParaRPr>
          </a:p>
        </p:txBody>
      </p:sp>
      <p:sp>
        <p:nvSpPr>
          <p:cNvPr id="10" name="Oval 9">
            <a:extLst>
              <a:ext uri="{FF2B5EF4-FFF2-40B4-BE49-F238E27FC236}">
                <a16:creationId xmlns:a16="http://schemas.microsoft.com/office/drawing/2014/main" id="{C93A7BC4-B904-4DE2-AB26-9B85B9459E57}"/>
              </a:ext>
            </a:extLst>
          </p:cNvPr>
          <p:cNvSpPr/>
          <p:nvPr/>
        </p:nvSpPr>
        <p:spPr>
          <a:xfrm>
            <a:off x="1304925" y="265113"/>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E784BF8-8982-4442-8D11-0A49DF73AC3C}"/>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5A21CC7-80B2-463D-AF46-E3BA1298A26D}"/>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2C4EA98-A9F4-43CA-97AE-032A1AD3F180}"/>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61AEF6D-690A-4828-9A89-966040E271D9}"/>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D0AC2B3-98B3-4391-B024-D370349FF9B1}"/>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EDE5125-665C-461B-AE25-285022C1BBAB}"/>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Methods &amp; tools</a:t>
            </a:r>
            <a:endParaRPr lang="en-US"/>
          </a:p>
        </p:txBody>
      </p:sp>
      <p:pic>
        <p:nvPicPr>
          <p:cNvPr id="21" name="Picture 20">
            <a:extLst>
              <a:ext uri="{FF2B5EF4-FFF2-40B4-BE49-F238E27FC236}">
                <a16:creationId xmlns:a16="http://schemas.microsoft.com/office/drawing/2014/main" id="{4513808D-02BF-4D8F-ABFB-9D6159DB4E5F}"/>
              </a:ext>
            </a:extLst>
          </p:cNvPr>
          <p:cNvPicPr>
            <a:picLocks noChangeAspect="1"/>
          </p:cNvPicPr>
          <p:nvPr/>
        </p:nvPicPr>
        <p:blipFill>
          <a:blip r:embed="rId10"/>
          <a:stretch>
            <a:fillRect/>
          </a:stretch>
        </p:blipFill>
        <p:spPr>
          <a:xfrm>
            <a:off x="10667969" y="207982"/>
            <a:ext cx="1202249" cy="743395"/>
          </a:xfrm>
          <a:prstGeom prst="rect">
            <a:avLst/>
          </a:prstGeom>
        </p:spPr>
      </p:pic>
      <p:sp>
        <p:nvSpPr>
          <p:cNvPr id="23" name="TextBox 22">
            <a:extLst>
              <a:ext uri="{FF2B5EF4-FFF2-40B4-BE49-F238E27FC236}">
                <a16:creationId xmlns:a16="http://schemas.microsoft.com/office/drawing/2014/main" id="{4954B291-DB76-44CC-8CDC-B8B587BD8E0F}"/>
              </a:ext>
            </a:extLst>
          </p:cNvPr>
          <p:cNvSpPr txBox="1"/>
          <p:nvPr/>
        </p:nvSpPr>
        <p:spPr>
          <a:xfrm>
            <a:off x="838200" y="3393668"/>
            <a:ext cx="5686172" cy="276999"/>
          </a:xfrm>
          <a:prstGeom prst="rect">
            <a:avLst/>
          </a:prstGeom>
          <a:noFill/>
        </p:spPr>
        <p:txBody>
          <a:bodyPr wrap="none" rtlCol="0">
            <a:spAutoFit/>
          </a:bodyPr>
          <a:lstStyle/>
          <a:p>
            <a:r>
              <a:rPr lang="fi-FI" sz="1200">
                <a:solidFill>
                  <a:srgbClr val="0047B6"/>
                </a:solidFill>
                <a:latin typeface="Work Sans Medium" pitchFamily="2" charset="0"/>
              </a:rPr>
              <a:t>(</a:t>
            </a:r>
            <a:r>
              <a:rPr lang="fi-FI" sz="1200" err="1">
                <a:solidFill>
                  <a:srgbClr val="0047B6"/>
                </a:solidFill>
                <a:latin typeface="Work Sans Medium" pitchFamily="2" charset="0"/>
              </a:rPr>
              <a:t>Table</a:t>
            </a:r>
            <a:r>
              <a:rPr lang="fi-FI" sz="1200">
                <a:solidFill>
                  <a:srgbClr val="0047B6"/>
                </a:solidFill>
                <a:latin typeface="Work Sans Medium" pitchFamily="2" charset="0"/>
              </a:rPr>
              <a:t> 2. </a:t>
            </a:r>
            <a:r>
              <a:rPr lang="fi-FI" sz="1200" err="1">
                <a:solidFill>
                  <a:srgbClr val="0047B6"/>
                </a:solidFill>
                <a:latin typeface="Work Sans Medium" pitchFamily="2" charset="0"/>
              </a:rPr>
              <a:t>The</a:t>
            </a:r>
            <a:r>
              <a:rPr lang="fi-FI" sz="1200">
                <a:solidFill>
                  <a:srgbClr val="0047B6"/>
                </a:solidFill>
                <a:latin typeface="Work Sans Medium" pitchFamily="2" charset="0"/>
              </a:rPr>
              <a:t> </a:t>
            </a:r>
            <a:r>
              <a:rPr lang="fi-FI" sz="1200" err="1">
                <a:solidFill>
                  <a:srgbClr val="0047B6"/>
                </a:solidFill>
                <a:latin typeface="Work Sans Medium" pitchFamily="2" charset="0"/>
              </a:rPr>
              <a:t>interviewees</a:t>
            </a:r>
            <a:r>
              <a:rPr lang="fi-FI" sz="1200">
                <a:solidFill>
                  <a:srgbClr val="0047B6"/>
                </a:solidFill>
                <a:latin typeface="Work Sans Medium" pitchFamily="2" charset="0"/>
              </a:rPr>
              <a:t>, </a:t>
            </a:r>
            <a:r>
              <a:rPr lang="fi-FI" sz="1200" err="1">
                <a:solidFill>
                  <a:srgbClr val="0047B6"/>
                </a:solidFill>
                <a:latin typeface="Work Sans Medium" pitchFamily="2" charset="0"/>
              </a:rPr>
              <a:t>their</a:t>
            </a:r>
            <a:r>
              <a:rPr lang="fi-FI" sz="1200">
                <a:solidFill>
                  <a:srgbClr val="0047B6"/>
                </a:solidFill>
                <a:latin typeface="Work Sans Medium" pitchFamily="2" charset="0"/>
              </a:rPr>
              <a:t> </a:t>
            </a:r>
            <a:r>
              <a:rPr lang="fi-FI" sz="1200" err="1">
                <a:solidFill>
                  <a:srgbClr val="0047B6"/>
                </a:solidFill>
                <a:latin typeface="Work Sans Medium" pitchFamily="2" charset="0"/>
              </a:rPr>
              <a:t>organization</a:t>
            </a:r>
            <a:r>
              <a:rPr lang="fi-FI" sz="1200">
                <a:solidFill>
                  <a:srgbClr val="0047B6"/>
                </a:solidFill>
                <a:latin typeface="Work Sans Medium" pitchFamily="2" charset="0"/>
              </a:rPr>
              <a:t>, </a:t>
            </a:r>
            <a:r>
              <a:rPr lang="fi-FI" sz="1200" err="1">
                <a:solidFill>
                  <a:srgbClr val="0047B6"/>
                </a:solidFill>
                <a:latin typeface="Work Sans Medium" pitchFamily="2" charset="0"/>
              </a:rPr>
              <a:t>roles</a:t>
            </a:r>
            <a:r>
              <a:rPr lang="fi-FI" sz="1200">
                <a:solidFill>
                  <a:srgbClr val="0047B6"/>
                </a:solidFill>
                <a:latin typeface="Work Sans Medium" pitchFamily="2" charset="0"/>
              </a:rPr>
              <a:t> and </a:t>
            </a:r>
            <a:r>
              <a:rPr lang="fi-FI" sz="1200" err="1">
                <a:solidFill>
                  <a:srgbClr val="0047B6"/>
                </a:solidFill>
                <a:latin typeface="Work Sans Medium" pitchFamily="2" charset="0"/>
              </a:rPr>
              <a:t>relevance</a:t>
            </a:r>
            <a:r>
              <a:rPr lang="fi-FI" sz="1200">
                <a:solidFill>
                  <a:srgbClr val="0047B6"/>
                </a:solidFill>
                <a:latin typeface="Work Sans Medium" pitchFamily="2" charset="0"/>
              </a:rPr>
              <a:t>. p. 26)</a:t>
            </a:r>
          </a:p>
        </p:txBody>
      </p:sp>
      <p:pic>
        <p:nvPicPr>
          <p:cNvPr id="25" name="Picture 2">
            <a:extLst>
              <a:ext uri="{FF2B5EF4-FFF2-40B4-BE49-F238E27FC236}">
                <a16:creationId xmlns:a16="http://schemas.microsoft.com/office/drawing/2014/main" id="{AFFF6F82-401B-4B06-97B4-273CB02A35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Table&#10;&#10;Description automatically generated">
            <a:extLst>
              <a:ext uri="{FF2B5EF4-FFF2-40B4-BE49-F238E27FC236}">
                <a16:creationId xmlns:a16="http://schemas.microsoft.com/office/drawing/2014/main" id="{2D1DF611-E836-C917-516A-90C6A74BEC12}"/>
              </a:ext>
            </a:extLst>
          </p:cNvPr>
          <p:cNvPicPr>
            <a:picLocks noChangeAspect="1"/>
          </p:cNvPicPr>
          <p:nvPr/>
        </p:nvPicPr>
        <p:blipFill>
          <a:blip r:embed="rId12"/>
          <a:stretch>
            <a:fillRect/>
          </a:stretch>
        </p:blipFill>
        <p:spPr>
          <a:xfrm>
            <a:off x="779463" y="3786355"/>
            <a:ext cx="10252075" cy="2785730"/>
          </a:xfrm>
          <a:prstGeom prst="rect">
            <a:avLst/>
          </a:prstGeom>
        </p:spPr>
      </p:pic>
    </p:spTree>
    <p:extLst>
      <p:ext uri="{BB962C8B-B14F-4D97-AF65-F5344CB8AC3E}">
        <p14:creationId xmlns:p14="http://schemas.microsoft.com/office/powerpoint/2010/main" val="1226755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34B7E-DA8D-40A1-99C3-163D7821A681}"/>
              </a:ext>
            </a:extLst>
          </p:cNvPr>
          <p:cNvSpPr>
            <a:spLocks noGrp="1"/>
          </p:cNvSpPr>
          <p:nvPr>
            <p:ph type="title"/>
          </p:nvPr>
        </p:nvSpPr>
        <p:spPr>
          <a:xfrm>
            <a:off x="830414" y="687308"/>
            <a:ext cx="11520000" cy="396000"/>
          </a:xfrm>
        </p:spPr>
        <p:txBody>
          <a:bodyPr>
            <a:noAutofit/>
          </a:bodyPr>
          <a:lstStyle/>
          <a:p>
            <a:r>
              <a:rPr lang="fi-FI" sz="4800" err="1">
                <a:solidFill>
                  <a:srgbClr val="0047B6"/>
                </a:solidFill>
                <a:latin typeface="Lato Black" panose="020F0A02020204030203" pitchFamily="34" charset="0"/>
              </a:rPr>
              <a:t>Interview</a:t>
            </a:r>
            <a:r>
              <a:rPr lang="fi-FI" sz="4800">
                <a:solidFill>
                  <a:srgbClr val="0047B6"/>
                </a:solidFill>
                <a:latin typeface="Lato Black" panose="020F0A02020204030203" pitchFamily="34" charset="0"/>
              </a:rPr>
              <a:t> </a:t>
            </a:r>
            <a:r>
              <a:rPr lang="fi-FI" sz="4800" err="1">
                <a:solidFill>
                  <a:srgbClr val="0047B6"/>
                </a:solidFill>
                <a:latin typeface="Lato Black" panose="020F0A02020204030203" pitchFamily="34" charset="0"/>
              </a:rPr>
              <a:t>questions</a:t>
            </a:r>
            <a:endParaRPr lang="fi-FI" sz="4800">
              <a:solidFill>
                <a:srgbClr val="0047B6"/>
              </a:solidFill>
              <a:latin typeface="Lato Black" panose="020F0A02020204030203" pitchFamily="34" charset="0"/>
            </a:endParaRPr>
          </a:p>
        </p:txBody>
      </p:sp>
      <p:sp>
        <p:nvSpPr>
          <p:cNvPr id="5" name="Rectangle: Rounded Corners 4">
            <a:extLst>
              <a:ext uri="{FF2B5EF4-FFF2-40B4-BE49-F238E27FC236}">
                <a16:creationId xmlns:a16="http://schemas.microsoft.com/office/drawing/2014/main" id="{D61C3AAC-3209-466E-9709-805DCF629FAC}"/>
              </a:ext>
            </a:extLst>
          </p:cNvPr>
          <p:cNvSpPr/>
          <p:nvPr/>
        </p:nvSpPr>
        <p:spPr>
          <a:xfrm>
            <a:off x="830414" y="1712883"/>
            <a:ext cx="2115690" cy="1716117"/>
          </a:xfrm>
          <a:prstGeom prst="roundRect">
            <a:avLst/>
          </a:prstGeom>
          <a:solidFill>
            <a:srgbClr val="004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i-FI" err="1">
                <a:latin typeface="Lato Black" panose="020F0A02020204030203" pitchFamily="34" charset="0"/>
              </a:rPr>
              <a:t>Introduction</a:t>
            </a:r>
            <a:endParaRPr lang="fi-FI">
              <a:latin typeface="Lato Black" panose="020F0A02020204030203" pitchFamily="34" charset="0"/>
            </a:endParaRPr>
          </a:p>
        </p:txBody>
      </p:sp>
      <p:pic>
        <p:nvPicPr>
          <p:cNvPr id="7" name="Graphic 6" descr="Handshake with solid fill">
            <a:extLst>
              <a:ext uri="{FF2B5EF4-FFF2-40B4-BE49-F238E27FC236}">
                <a16:creationId xmlns:a16="http://schemas.microsoft.com/office/drawing/2014/main" id="{2A3FC4FC-3CC6-4797-AEFD-0FC07245A7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534" y="2071223"/>
            <a:ext cx="1201368" cy="1201368"/>
          </a:xfrm>
          <a:prstGeom prst="rect">
            <a:avLst/>
          </a:prstGeom>
        </p:spPr>
      </p:pic>
      <p:sp>
        <p:nvSpPr>
          <p:cNvPr id="8" name="Rectangle: Rounded Corners 7">
            <a:extLst>
              <a:ext uri="{FF2B5EF4-FFF2-40B4-BE49-F238E27FC236}">
                <a16:creationId xmlns:a16="http://schemas.microsoft.com/office/drawing/2014/main" id="{CF6E84F4-4134-4B2B-ADB5-90E4FCB0D54C}"/>
              </a:ext>
            </a:extLst>
          </p:cNvPr>
          <p:cNvSpPr/>
          <p:nvPr/>
        </p:nvSpPr>
        <p:spPr>
          <a:xfrm>
            <a:off x="3153936" y="1712885"/>
            <a:ext cx="2235398" cy="1716114"/>
          </a:xfrm>
          <a:prstGeom prst="roundRect">
            <a:avLst/>
          </a:prstGeom>
          <a:solidFill>
            <a:srgbClr val="BCFCD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err="1">
                <a:solidFill>
                  <a:srgbClr val="0047B6"/>
                </a:solidFill>
                <a:latin typeface="Lato Black"/>
                <a:ea typeface="Lato Black"/>
                <a:cs typeface="Lato Black"/>
              </a:rPr>
              <a:t>Current</a:t>
            </a:r>
            <a:r>
              <a:rPr lang="fi-FI">
                <a:solidFill>
                  <a:srgbClr val="0047B6"/>
                </a:solidFill>
                <a:latin typeface="Lato Black"/>
                <a:ea typeface="Lato Black"/>
                <a:cs typeface="Lato Black"/>
              </a:rPr>
              <a:t> </a:t>
            </a:r>
            <a:r>
              <a:rPr lang="fi-FI" err="1">
                <a:solidFill>
                  <a:srgbClr val="0047B6"/>
                </a:solidFill>
                <a:latin typeface="Lato Black"/>
                <a:ea typeface="Lato Black"/>
                <a:cs typeface="Lato Black"/>
              </a:rPr>
              <a:t>state</a:t>
            </a:r>
            <a:r>
              <a:rPr lang="fi-FI">
                <a:solidFill>
                  <a:srgbClr val="0047B6"/>
                </a:solidFill>
                <a:latin typeface="Lato Black"/>
                <a:ea typeface="Lato Black"/>
                <a:cs typeface="Lato Black"/>
              </a:rPr>
              <a:t> of data </a:t>
            </a:r>
            <a:r>
              <a:rPr lang="fi-FI" err="1">
                <a:solidFill>
                  <a:srgbClr val="0047B6"/>
                </a:solidFill>
                <a:latin typeface="Lato Black"/>
                <a:ea typeface="Lato Black"/>
                <a:cs typeface="Lato Black"/>
              </a:rPr>
              <a:t>sharing</a:t>
            </a:r>
            <a:r>
              <a:rPr lang="fi-FI">
                <a:solidFill>
                  <a:srgbClr val="0047B6"/>
                </a:solidFill>
                <a:latin typeface="Lato Black"/>
                <a:ea typeface="Lato Black"/>
                <a:cs typeface="Lato Black"/>
              </a:rPr>
              <a:t> in </a:t>
            </a:r>
            <a:r>
              <a:rPr lang="fi-FI" err="1">
                <a:solidFill>
                  <a:srgbClr val="0047B6"/>
                </a:solidFill>
                <a:latin typeface="Lato Black"/>
                <a:ea typeface="Lato Black"/>
                <a:cs typeface="Lato Black"/>
              </a:rPr>
              <a:t>your</a:t>
            </a:r>
            <a:r>
              <a:rPr lang="fi-FI">
                <a:solidFill>
                  <a:srgbClr val="0047B6"/>
                </a:solidFill>
                <a:latin typeface="Lato Black"/>
                <a:ea typeface="Lato Black"/>
                <a:cs typeface="Lato Black"/>
              </a:rPr>
              <a:t> </a:t>
            </a:r>
            <a:r>
              <a:rPr lang="fi-FI" err="1">
                <a:solidFill>
                  <a:srgbClr val="0047B6"/>
                </a:solidFill>
                <a:latin typeface="Lato Black"/>
                <a:ea typeface="Lato Black"/>
                <a:cs typeface="Lato Black"/>
              </a:rPr>
              <a:t>company</a:t>
            </a:r>
          </a:p>
        </p:txBody>
      </p:sp>
      <p:sp>
        <p:nvSpPr>
          <p:cNvPr id="9" name="Rectangle: Rounded Corners 8">
            <a:extLst>
              <a:ext uri="{FF2B5EF4-FFF2-40B4-BE49-F238E27FC236}">
                <a16:creationId xmlns:a16="http://schemas.microsoft.com/office/drawing/2014/main" id="{541AD585-7F5D-4A23-9B3D-89F676914204}"/>
              </a:ext>
            </a:extLst>
          </p:cNvPr>
          <p:cNvSpPr/>
          <p:nvPr/>
        </p:nvSpPr>
        <p:spPr>
          <a:xfrm>
            <a:off x="5604970" y="1712883"/>
            <a:ext cx="2541802" cy="1716117"/>
          </a:xfrm>
          <a:prstGeom prst="roundRect">
            <a:avLst/>
          </a:prstGeom>
          <a:solidFill>
            <a:srgbClr val="FF4F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sz="1700" err="1">
                <a:latin typeface="Lato Black" panose="020F0A02020204030203" pitchFamily="34" charset="0"/>
                <a:ea typeface="+mn-lt"/>
                <a:cs typeface="+mn-lt"/>
              </a:rPr>
              <a:t>The</a:t>
            </a:r>
            <a:r>
              <a:rPr lang="fi-FI" sz="1700">
                <a:latin typeface="Lato Black" panose="020F0A02020204030203" pitchFamily="34" charset="0"/>
                <a:ea typeface="+mn-lt"/>
                <a:cs typeface="+mn-lt"/>
              </a:rPr>
              <a:t> data </a:t>
            </a:r>
            <a:r>
              <a:rPr lang="fi-FI" sz="1700" err="1">
                <a:latin typeface="Lato Black" panose="020F0A02020204030203" pitchFamily="34" charset="0"/>
                <a:ea typeface="+mn-lt"/>
                <a:cs typeface="+mn-lt"/>
              </a:rPr>
              <a:t>you</a:t>
            </a:r>
            <a:r>
              <a:rPr lang="fi-FI" sz="1700">
                <a:latin typeface="Lato Black" panose="020F0A02020204030203" pitchFamily="34" charset="0"/>
                <a:ea typeface="+mn-lt"/>
                <a:cs typeface="+mn-lt"/>
              </a:rPr>
              <a:t> </a:t>
            </a:r>
            <a:r>
              <a:rPr lang="fi-FI" sz="1700" err="1">
                <a:latin typeface="Lato Black" panose="020F0A02020204030203" pitchFamily="34" charset="0"/>
                <a:ea typeface="+mn-lt"/>
                <a:cs typeface="+mn-lt"/>
              </a:rPr>
              <a:t>share</a:t>
            </a:r>
            <a:r>
              <a:rPr lang="fi-FI" sz="1700">
                <a:latin typeface="Lato Black" panose="020F0A02020204030203" pitchFamily="34" charset="0"/>
                <a:ea typeface="+mn-lt"/>
                <a:cs typeface="+mn-lt"/>
              </a:rPr>
              <a:t> and </a:t>
            </a:r>
            <a:r>
              <a:rPr lang="fi-FI" sz="1700" err="1">
                <a:latin typeface="Lato Black" panose="020F0A02020204030203" pitchFamily="34" charset="0"/>
                <a:ea typeface="+mn-lt"/>
                <a:cs typeface="+mn-lt"/>
              </a:rPr>
              <a:t>the</a:t>
            </a:r>
            <a:r>
              <a:rPr lang="fi-FI" sz="1700">
                <a:latin typeface="Lato Black" panose="020F0A02020204030203" pitchFamily="34" charset="0"/>
                <a:ea typeface="+mn-lt"/>
                <a:cs typeface="+mn-lt"/>
              </a:rPr>
              <a:t> data </a:t>
            </a:r>
            <a:r>
              <a:rPr lang="fi-FI" sz="1700" err="1">
                <a:latin typeface="Lato Black" panose="020F0A02020204030203" pitchFamily="34" charset="0"/>
                <a:ea typeface="+mn-lt"/>
                <a:cs typeface="+mn-lt"/>
              </a:rPr>
              <a:t>companies</a:t>
            </a:r>
            <a:r>
              <a:rPr lang="fi-FI" sz="1700">
                <a:latin typeface="Lato Black" panose="020F0A02020204030203" pitchFamily="34" charset="0"/>
                <a:ea typeface="+mn-lt"/>
                <a:cs typeface="+mn-lt"/>
              </a:rPr>
              <a:t> </a:t>
            </a:r>
            <a:r>
              <a:rPr lang="fi-FI" sz="1700" err="1">
                <a:latin typeface="Lato Black" panose="020F0A02020204030203" pitchFamily="34" charset="0"/>
                <a:ea typeface="+mn-lt"/>
                <a:cs typeface="+mn-lt"/>
              </a:rPr>
              <a:t>share</a:t>
            </a:r>
            <a:r>
              <a:rPr lang="fi-FI" sz="1700">
                <a:latin typeface="Lato Black" panose="020F0A02020204030203" pitchFamily="34" charset="0"/>
                <a:ea typeface="+mn-lt"/>
                <a:cs typeface="+mn-lt"/>
              </a:rPr>
              <a:t> </a:t>
            </a:r>
            <a:r>
              <a:rPr lang="fi-FI" sz="1700" err="1">
                <a:latin typeface="Lato Black" panose="020F0A02020204030203" pitchFamily="34" charset="0"/>
                <a:ea typeface="+mn-lt"/>
                <a:cs typeface="+mn-lt"/>
              </a:rPr>
              <a:t>with</a:t>
            </a:r>
            <a:r>
              <a:rPr lang="fi-FI" sz="1700">
                <a:latin typeface="Lato Black" panose="020F0A02020204030203" pitchFamily="34" charset="0"/>
                <a:ea typeface="+mn-lt"/>
                <a:cs typeface="+mn-lt"/>
              </a:rPr>
              <a:t> </a:t>
            </a:r>
            <a:r>
              <a:rPr lang="fi-FI" sz="1700" err="1">
                <a:latin typeface="Lato Black" panose="020F0A02020204030203" pitchFamily="34" charset="0"/>
                <a:ea typeface="+mn-lt"/>
                <a:cs typeface="+mn-lt"/>
              </a:rPr>
              <a:t>you</a:t>
            </a:r>
            <a:r>
              <a:rPr lang="fi-FI" sz="1700">
                <a:latin typeface="Lato Black" panose="020F0A02020204030203" pitchFamily="34" charset="0"/>
                <a:ea typeface="+mn-lt"/>
                <a:cs typeface="+mn-lt"/>
              </a:rPr>
              <a:t> </a:t>
            </a:r>
            <a:endParaRPr lang="fi-FI" sz="1700">
              <a:solidFill>
                <a:schemeClr val="bg1"/>
              </a:solidFill>
              <a:latin typeface="Lato Black" panose="020F0A02020204030203" pitchFamily="34" charset="0"/>
              <a:ea typeface="Lato Black"/>
              <a:cs typeface="Lato Black"/>
            </a:endParaRPr>
          </a:p>
        </p:txBody>
      </p:sp>
      <p:sp>
        <p:nvSpPr>
          <p:cNvPr id="10" name="Rectangle: Rounded Corners 9">
            <a:extLst>
              <a:ext uri="{FF2B5EF4-FFF2-40B4-BE49-F238E27FC236}">
                <a16:creationId xmlns:a16="http://schemas.microsoft.com/office/drawing/2014/main" id="{612F5FFD-8CCF-4255-B30E-5F5251E8CC0D}"/>
              </a:ext>
            </a:extLst>
          </p:cNvPr>
          <p:cNvSpPr/>
          <p:nvPr/>
        </p:nvSpPr>
        <p:spPr>
          <a:xfrm>
            <a:off x="915423" y="4174959"/>
            <a:ext cx="1987353" cy="1674916"/>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err="1">
                <a:solidFill>
                  <a:schemeClr val="bg1"/>
                </a:solidFill>
                <a:latin typeface="Lato Black"/>
                <a:ea typeface="Lato Black"/>
                <a:cs typeface="Lato Black"/>
              </a:rPr>
              <a:t>The</a:t>
            </a:r>
            <a:r>
              <a:rPr lang="fi-FI">
                <a:solidFill>
                  <a:schemeClr val="bg1"/>
                </a:solidFill>
                <a:latin typeface="Lato Black"/>
                <a:ea typeface="Lato Black"/>
                <a:cs typeface="Lato Black"/>
              </a:rPr>
              <a:t> </a:t>
            </a:r>
            <a:r>
              <a:rPr lang="fi-FI" err="1">
                <a:solidFill>
                  <a:schemeClr val="bg1"/>
                </a:solidFill>
                <a:latin typeface="Lato Black"/>
                <a:ea typeface="Lato Black"/>
                <a:cs typeface="Lato Black"/>
              </a:rPr>
              <a:t>ideal</a:t>
            </a:r>
            <a:r>
              <a:rPr lang="fi-FI">
                <a:solidFill>
                  <a:schemeClr val="bg1"/>
                </a:solidFill>
                <a:latin typeface="Lato Black"/>
                <a:ea typeface="Lato Black"/>
                <a:cs typeface="Lato Black"/>
              </a:rPr>
              <a:t> </a:t>
            </a:r>
            <a:r>
              <a:rPr lang="fi-FI" err="1">
                <a:solidFill>
                  <a:schemeClr val="bg1"/>
                </a:solidFill>
                <a:latin typeface="Lato Black"/>
                <a:ea typeface="Lato Black"/>
                <a:cs typeface="Lato Black"/>
              </a:rPr>
              <a:t>way</a:t>
            </a:r>
            <a:r>
              <a:rPr lang="fi-FI">
                <a:solidFill>
                  <a:schemeClr val="bg1"/>
                </a:solidFill>
                <a:latin typeface="Lato Black"/>
                <a:ea typeface="Lato Black"/>
                <a:cs typeface="Lato Black"/>
              </a:rPr>
              <a:t> to </a:t>
            </a:r>
            <a:r>
              <a:rPr lang="fi-FI" err="1">
                <a:solidFill>
                  <a:schemeClr val="bg1"/>
                </a:solidFill>
                <a:latin typeface="Lato Black"/>
                <a:ea typeface="Lato Black"/>
                <a:cs typeface="Lato Black"/>
              </a:rPr>
              <a:t>operate</a:t>
            </a:r>
          </a:p>
        </p:txBody>
      </p:sp>
      <p:sp>
        <p:nvSpPr>
          <p:cNvPr id="11" name="Rectangle: Rounded Corners 10">
            <a:extLst>
              <a:ext uri="{FF2B5EF4-FFF2-40B4-BE49-F238E27FC236}">
                <a16:creationId xmlns:a16="http://schemas.microsoft.com/office/drawing/2014/main" id="{6FDA7DCF-9366-4BE8-8060-27A8D8D6A71F}"/>
              </a:ext>
            </a:extLst>
          </p:cNvPr>
          <p:cNvSpPr/>
          <p:nvPr/>
        </p:nvSpPr>
        <p:spPr>
          <a:xfrm>
            <a:off x="3153936" y="4174959"/>
            <a:ext cx="2235398" cy="1684032"/>
          </a:xfrm>
          <a:prstGeom prst="roundRect">
            <a:avLst/>
          </a:prstGeom>
          <a:solidFill>
            <a:srgbClr val="FFC38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a:solidFill>
                  <a:schemeClr val="bg1"/>
                </a:solidFill>
                <a:latin typeface="Lato Black"/>
                <a:ea typeface="Lato Black"/>
                <a:cs typeface="Lato Black"/>
              </a:rPr>
              <a:t>Data </a:t>
            </a:r>
            <a:r>
              <a:rPr lang="fi-FI" err="1">
                <a:solidFill>
                  <a:schemeClr val="bg1"/>
                </a:solidFill>
                <a:latin typeface="Lato Black"/>
                <a:ea typeface="Lato Black"/>
                <a:cs typeface="Lato Black"/>
              </a:rPr>
              <a:t>sharing</a:t>
            </a:r>
            <a:r>
              <a:rPr lang="fi-FI">
                <a:solidFill>
                  <a:schemeClr val="bg1"/>
                </a:solidFill>
                <a:latin typeface="Lato Black"/>
                <a:ea typeface="Lato Black"/>
                <a:cs typeface="Lato Black"/>
              </a:rPr>
              <a:t> </a:t>
            </a:r>
            <a:r>
              <a:rPr lang="fi-FI" err="1">
                <a:solidFill>
                  <a:schemeClr val="bg1"/>
                </a:solidFill>
                <a:latin typeface="Lato Black"/>
                <a:ea typeface="Lato Black"/>
                <a:cs typeface="Lato Black"/>
              </a:rPr>
              <a:t>painpoints</a:t>
            </a:r>
            <a:r>
              <a:rPr lang="fi-FI">
                <a:solidFill>
                  <a:schemeClr val="bg1"/>
                </a:solidFill>
                <a:latin typeface="Lato Black"/>
                <a:ea typeface="Lato Black"/>
                <a:cs typeface="Lato Black"/>
              </a:rPr>
              <a:t> to </a:t>
            </a:r>
            <a:r>
              <a:rPr lang="fi-FI" err="1">
                <a:solidFill>
                  <a:schemeClr val="bg1"/>
                </a:solidFill>
                <a:latin typeface="Lato Black"/>
                <a:ea typeface="Lato Black"/>
                <a:cs typeface="Lato Black"/>
              </a:rPr>
              <a:t>prioritize</a:t>
            </a:r>
            <a:r>
              <a:rPr lang="fi-FI">
                <a:solidFill>
                  <a:schemeClr val="bg1"/>
                </a:solidFill>
                <a:latin typeface="Lato Black"/>
                <a:ea typeface="Lato Black"/>
                <a:cs typeface="Lato Black"/>
              </a:rPr>
              <a:t>?</a:t>
            </a:r>
          </a:p>
        </p:txBody>
      </p:sp>
      <p:sp>
        <p:nvSpPr>
          <p:cNvPr id="12" name="Rectangle: Rounded Corners 11">
            <a:extLst>
              <a:ext uri="{FF2B5EF4-FFF2-40B4-BE49-F238E27FC236}">
                <a16:creationId xmlns:a16="http://schemas.microsoft.com/office/drawing/2014/main" id="{63B6AF96-60D1-4430-8710-B1997A013BF0}"/>
              </a:ext>
            </a:extLst>
          </p:cNvPr>
          <p:cNvSpPr/>
          <p:nvPr/>
        </p:nvSpPr>
        <p:spPr>
          <a:xfrm>
            <a:off x="8296087" y="4174959"/>
            <a:ext cx="2711096" cy="1674916"/>
          </a:xfrm>
          <a:prstGeom prst="roundRect">
            <a:avLst/>
          </a:prstGeom>
          <a:solidFill>
            <a:srgbClr val="014B3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a:latin typeface="Lato Black" panose="020F0A02020204030203" pitchFamily="34" charset="0"/>
                <a:ea typeface="+mn-lt"/>
                <a:cs typeface="+mn-lt"/>
              </a:rPr>
              <a:t>How </a:t>
            </a:r>
            <a:r>
              <a:rPr lang="fi-FI" err="1">
                <a:latin typeface="Lato Black" panose="020F0A02020204030203" pitchFamily="34" charset="0"/>
                <a:ea typeface="+mn-lt"/>
                <a:cs typeface="+mn-lt"/>
              </a:rPr>
              <a:t>could</a:t>
            </a:r>
            <a:r>
              <a:rPr lang="fi-FI">
                <a:latin typeface="Lato Black" panose="020F0A02020204030203" pitchFamily="34" charset="0"/>
                <a:ea typeface="+mn-lt"/>
                <a:cs typeface="+mn-lt"/>
              </a:rPr>
              <a:t> data </a:t>
            </a:r>
            <a:r>
              <a:rPr lang="fi-FI" err="1">
                <a:latin typeface="Lato Black" panose="020F0A02020204030203" pitchFamily="34" charset="0"/>
                <a:ea typeface="+mn-lt"/>
                <a:cs typeface="+mn-lt"/>
              </a:rPr>
              <a:t>sharing</a:t>
            </a:r>
            <a:r>
              <a:rPr lang="fi-FI">
                <a:latin typeface="Lato Black" panose="020F0A02020204030203" pitchFamily="34" charset="0"/>
                <a:ea typeface="+mn-lt"/>
                <a:cs typeface="+mn-lt"/>
              </a:rPr>
              <a:t> </a:t>
            </a:r>
            <a:r>
              <a:rPr lang="fi-FI" err="1">
                <a:latin typeface="Lato Black" panose="020F0A02020204030203" pitchFamily="34" charset="0"/>
                <a:ea typeface="+mn-lt"/>
                <a:cs typeface="+mn-lt"/>
              </a:rPr>
              <a:t>with</a:t>
            </a:r>
            <a:r>
              <a:rPr lang="fi-FI">
                <a:latin typeface="Lato Black" panose="020F0A02020204030203" pitchFamily="34" charset="0"/>
                <a:ea typeface="+mn-lt"/>
                <a:cs typeface="+mn-lt"/>
              </a:rPr>
              <a:t> </a:t>
            </a:r>
            <a:r>
              <a:rPr lang="fi-FI" err="1">
                <a:latin typeface="Lato Black" panose="020F0A02020204030203" pitchFamily="34" charset="0"/>
                <a:ea typeface="+mn-lt"/>
                <a:cs typeface="+mn-lt"/>
              </a:rPr>
              <a:t>the</a:t>
            </a:r>
            <a:r>
              <a:rPr lang="fi-FI">
                <a:latin typeface="Lato Black" panose="020F0A02020204030203" pitchFamily="34" charset="0"/>
                <a:ea typeface="+mn-lt"/>
                <a:cs typeface="+mn-lt"/>
              </a:rPr>
              <a:t> city of Espoo </a:t>
            </a:r>
            <a:r>
              <a:rPr lang="fi-FI" err="1">
                <a:latin typeface="Lato Black" panose="020F0A02020204030203" pitchFamily="34" charset="0"/>
                <a:ea typeface="+mn-lt"/>
                <a:cs typeface="+mn-lt"/>
              </a:rPr>
              <a:t>support</a:t>
            </a:r>
            <a:r>
              <a:rPr lang="fi-FI">
                <a:latin typeface="Lato Black" panose="020F0A02020204030203" pitchFamily="34" charset="0"/>
                <a:ea typeface="+mn-lt"/>
                <a:cs typeface="+mn-lt"/>
              </a:rPr>
              <a:t> </a:t>
            </a:r>
            <a:r>
              <a:rPr lang="fi-FI" err="1">
                <a:latin typeface="Lato Black" panose="020F0A02020204030203" pitchFamily="34" charset="0"/>
                <a:ea typeface="+mn-lt"/>
                <a:cs typeface="+mn-lt"/>
              </a:rPr>
              <a:t>your</a:t>
            </a:r>
            <a:r>
              <a:rPr lang="fi-FI">
                <a:latin typeface="Lato Black" panose="020F0A02020204030203" pitchFamily="34" charset="0"/>
                <a:ea typeface="+mn-lt"/>
                <a:cs typeface="+mn-lt"/>
              </a:rPr>
              <a:t> </a:t>
            </a:r>
            <a:r>
              <a:rPr lang="fi-FI" err="1">
                <a:latin typeface="Lato Black" panose="020F0A02020204030203" pitchFamily="34" charset="0"/>
                <a:ea typeface="+mn-lt"/>
                <a:cs typeface="+mn-lt"/>
              </a:rPr>
              <a:t>goals</a:t>
            </a:r>
            <a:r>
              <a:rPr lang="fi-FI">
                <a:ea typeface="+mn-lt"/>
                <a:cs typeface="+mn-lt"/>
              </a:rPr>
              <a:t>?</a:t>
            </a:r>
            <a:endParaRPr lang="en-US">
              <a:ea typeface="+mn-lt"/>
              <a:cs typeface="+mn-lt"/>
            </a:endParaRPr>
          </a:p>
        </p:txBody>
      </p:sp>
      <p:pic>
        <p:nvPicPr>
          <p:cNvPr id="14" name="Graphic 13" descr="Cycling with solid fill">
            <a:extLst>
              <a:ext uri="{FF2B5EF4-FFF2-40B4-BE49-F238E27FC236}">
                <a16:creationId xmlns:a16="http://schemas.microsoft.com/office/drawing/2014/main" id="{483987A1-F0EC-4C76-AE81-D5EEF11798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6559" y="2735180"/>
            <a:ext cx="617621" cy="601579"/>
          </a:xfrm>
          <a:prstGeom prst="rect">
            <a:avLst/>
          </a:prstGeom>
        </p:spPr>
      </p:pic>
      <p:pic>
        <p:nvPicPr>
          <p:cNvPr id="19" name="Graphic 18" descr="Folder Search with solid fill">
            <a:extLst>
              <a:ext uri="{FF2B5EF4-FFF2-40B4-BE49-F238E27FC236}">
                <a16:creationId xmlns:a16="http://schemas.microsoft.com/office/drawing/2014/main" id="{4D64A93F-30F8-4205-ACE6-9B37EB45CC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96165" y="2864482"/>
            <a:ext cx="613005" cy="613005"/>
          </a:xfrm>
          <a:prstGeom prst="rect">
            <a:avLst/>
          </a:prstGeom>
        </p:spPr>
      </p:pic>
      <p:pic>
        <p:nvPicPr>
          <p:cNvPr id="21" name="Graphic 20" descr="Venn diagram with solid fill">
            <a:extLst>
              <a:ext uri="{FF2B5EF4-FFF2-40B4-BE49-F238E27FC236}">
                <a16:creationId xmlns:a16="http://schemas.microsoft.com/office/drawing/2014/main" id="{8C1AAB72-C0EA-4AF2-B9DF-EA3B5A6182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35858" y="4769959"/>
            <a:ext cx="914400" cy="914400"/>
          </a:xfrm>
          <a:prstGeom prst="rect">
            <a:avLst/>
          </a:prstGeom>
        </p:spPr>
      </p:pic>
      <p:pic>
        <p:nvPicPr>
          <p:cNvPr id="23" name="Graphic 22" descr="Escalator Up with solid fill">
            <a:extLst>
              <a:ext uri="{FF2B5EF4-FFF2-40B4-BE49-F238E27FC236}">
                <a16:creationId xmlns:a16="http://schemas.microsoft.com/office/drawing/2014/main" id="{BC2D1C72-B3D0-499A-99D2-08C33C6996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61385" y="5351677"/>
            <a:ext cx="529391" cy="529391"/>
          </a:xfrm>
          <a:prstGeom prst="rect">
            <a:avLst/>
          </a:prstGeom>
        </p:spPr>
      </p:pic>
      <p:pic>
        <p:nvPicPr>
          <p:cNvPr id="25" name="Graphic 24" descr="Priorities with solid fill">
            <a:extLst>
              <a:ext uri="{FF2B5EF4-FFF2-40B4-BE49-F238E27FC236}">
                <a16:creationId xmlns:a16="http://schemas.microsoft.com/office/drawing/2014/main" id="{211E9A2D-DABD-499C-BDA9-DF13555829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80727" y="5225973"/>
            <a:ext cx="553453" cy="553453"/>
          </a:xfrm>
          <a:prstGeom prst="rect">
            <a:avLst/>
          </a:prstGeom>
        </p:spPr>
      </p:pic>
      <p:pic>
        <p:nvPicPr>
          <p:cNvPr id="26" name="Picture 25">
            <a:extLst>
              <a:ext uri="{FF2B5EF4-FFF2-40B4-BE49-F238E27FC236}">
                <a16:creationId xmlns:a16="http://schemas.microsoft.com/office/drawing/2014/main" id="{FF501F89-9855-4324-977D-CDE07959FB05}"/>
              </a:ext>
            </a:extLst>
          </p:cNvPr>
          <p:cNvPicPr>
            <a:picLocks noChangeAspect="1"/>
          </p:cNvPicPr>
          <p:nvPr/>
        </p:nvPicPr>
        <p:blipFill>
          <a:blip r:embed="rId14"/>
          <a:stretch>
            <a:fillRect/>
          </a:stretch>
        </p:blipFill>
        <p:spPr>
          <a:xfrm>
            <a:off x="10718027" y="202420"/>
            <a:ext cx="1202249" cy="743395"/>
          </a:xfrm>
          <a:prstGeom prst="rect">
            <a:avLst/>
          </a:prstGeom>
        </p:spPr>
      </p:pic>
      <p:sp>
        <p:nvSpPr>
          <p:cNvPr id="2" name="Rectangle: Rounded Corners 1">
            <a:extLst>
              <a:ext uri="{FF2B5EF4-FFF2-40B4-BE49-F238E27FC236}">
                <a16:creationId xmlns:a16="http://schemas.microsoft.com/office/drawing/2014/main" id="{7DC93417-3409-F90C-E0A7-B599A87F3D34}"/>
              </a:ext>
            </a:extLst>
          </p:cNvPr>
          <p:cNvSpPr/>
          <p:nvPr/>
        </p:nvSpPr>
        <p:spPr>
          <a:xfrm>
            <a:off x="8296087" y="1712884"/>
            <a:ext cx="2711096" cy="1716116"/>
          </a:xfrm>
          <a:prstGeom prst="roundRect">
            <a:avLst/>
          </a:prstGeom>
          <a:solidFill>
            <a:srgbClr val="C9D4D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sz="1700" b="1">
                <a:solidFill>
                  <a:srgbClr val="0047B6"/>
                </a:solidFill>
                <a:latin typeface="Lato Black"/>
                <a:ea typeface="Lato Black"/>
                <a:cs typeface="Lato Black"/>
              </a:rPr>
              <a:t>IT </a:t>
            </a:r>
            <a:r>
              <a:rPr lang="fi-FI" sz="1700" b="1" err="1">
                <a:solidFill>
                  <a:srgbClr val="0047B6"/>
                </a:solidFill>
                <a:latin typeface="Lato Black"/>
                <a:ea typeface="Lato Black"/>
                <a:cs typeface="Lato Black"/>
              </a:rPr>
              <a:t>that</a:t>
            </a:r>
            <a:r>
              <a:rPr lang="fi-FI" sz="1700" b="1">
                <a:solidFill>
                  <a:srgbClr val="0047B6"/>
                </a:solidFill>
                <a:latin typeface="Lato Black"/>
                <a:ea typeface="Lato Black"/>
                <a:cs typeface="Lato Black"/>
              </a:rPr>
              <a:t> </a:t>
            </a:r>
            <a:r>
              <a:rPr lang="fi-FI" sz="1700" b="1" err="1">
                <a:solidFill>
                  <a:srgbClr val="0047B6"/>
                </a:solidFill>
                <a:latin typeface="Lato Black"/>
                <a:ea typeface="Lato Black"/>
                <a:cs typeface="Lato Black"/>
              </a:rPr>
              <a:t>supports</a:t>
            </a:r>
            <a:r>
              <a:rPr lang="fi-FI" sz="1700" b="1">
                <a:solidFill>
                  <a:srgbClr val="0047B6"/>
                </a:solidFill>
                <a:latin typeface="Lato Black"/>
                <a:ea typeface="Lato Black"/>
                <a:cs typeface="Lato Black"/>
              </a:rPr>
              <a:t> data </a:t>
            </a:r>
            <a:r>
              <a:rPr lang="fi-FI" sz="1700" b="1" err="1">
                <a:solidFill>
                  <a:srgbClr val="0047B6"/>
                </a:solidFill>
                <a:latin typeface="Lato Black"/>
                <a:ea typeface="Lato Black"/>
                <a:cs typeface="Lato Black"/>
              </a:rPr>
              <a:t>sharing</a:t>
            </a:r>
          </a:p>
        </p:txBody>
      </p:sp>
      <p:pic>
        <p:nvPicPr>
          <p:cNvPr id="4" name="Graphic 5" descr="Database with solid fill">
            <a:extLst>
              <a:ext uri="{FF2B5EF4-FFF2-40B4-BE49-F238E27FC236}">
                <a16:creationId xmlns:a16="http://schemas.microsoft.com/office/drawing/2014/main" id="{0F3F6382-47AA-87CF-1C96-32827B1286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11160" y="2572726"/>
            <a:ext cx="481264" cy="449180"/>
          </a:xfrm>
          <a:prstGeom prst="rect">
            <a:avLst/>
          </a:prstGeom>
        </p:spPr>
      </p:pic>
      <p:sp>
        <p:nvSpPr>
          <p:cNvPr id="6" name="Rectangle: Rounded Corners 5">
            <a:extLst>
              <a:ext uri="{FF2B5EF4-FFF2-40B4-BE49-F238E27FC236}">
                <a16:creationId xmlns:a16="http://schemas.microsoft.com/office/drawing/2014/main" id="{0D48EA6D-6575-BA03-F526-F53E26FC49EF}"/>
              </a:ext>
            </a:extLst>
          </p:cNvPr>
          <p:cNvSpPr/>
          <p:nvPr/>
        </p:nvSpPr>
        <p:spPr>
          <a:xfrm>
            <a:off x="1033472" y="3525975"/>
            <a:ext cx="9805035" cy="526439"/>
          </a:xfrm>
          <a:prstGeom prst="roundRect">
            <a:avLst/>
          </a:prstGeom>
          <a:solidFill>
            <a:srgbClr val="FCA5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a:solidFill>
                  <a:srgbClr val="0047B6"/>
                </a:solidFill>
                <a:latin typeface="Lato Black"/>
                <a:ea typeface="Lato Black"/>
                <a:cs typeface="Lato Black"/>
              </a:rPr>
              <a:t>Legal </a:t>
            </a:r>
            <a:r>
              <a:rPr lang="fi-FI" err="1">
                <a:solidFill>
                  <a:srgbClr val="0047B6"/>
                </a:solidFill>
                <a:latin typeface="Lato Black"/>
                <a:ea typeface="Lato Black"/>
                <a:cs typeface="Lato Black"/>
              </a:rPr>
              <a:t>framework</a:t>
            </a:r>
            <a:r>
              <a:rPr lang="fi-FI">
                <a:solidFill>
                  <a:srgbClr val="0047B6"/>
                </a:solidFill>
                <a:latin typeface="Lato Black"/>
                <a:ea typeface="Lato Black"/>
                <a:cs typeface="Lato Black"/>
              </a:rPr>
              <a:t> </a:t>
            </a:r>
            <a:r>
              <a:rPr lang="fi-FI" err="1">
                <a:solidFill>
                  <a:srgbClr val="0047B6"/>
                </a:solidFill>
                <a:latin typeface="Lato Black"/>
                <a:ea typeface="Lato Black"/>
                <a:cs typeface="Lato Black"/>
              </a:rPr>
              <a:t>or</a:t>
            </a:r>
            <a:r>
              <a:rPr lang="fi-FI">
                <a:solidFill>
                  <a:srgbClr val="0047B6"/>
                </a:solidFill>
                <a:latin typeface="Lato Black"/>
                <a:ea typeface="Lato Black"/>
                <a:cs typeface="Lato Black"/>
              </a:rPr>
              <a:t> </a:t>
            </a:r>
            <a:r>
              <a:rPr lang="fi-FI" err="1">
                <a:solidFill>
                  <a:srgbClr val="0047B6"/>
                </a:solidFill>
                <a:latin typeface="Lato Black"/>
                <a:ea typeface="Lato Black"/>
                <a:cs typeface="Lato Black"/>
              </a:rPr>
              <a:t>personnel</a:t>
            </a:r>
            <a:r>
              <a:rPr lang="fi-FI">
                <a:solidFill>
                  <a:srgbClr val="0047B6"/>
                </a:solidFill>
                <a:latin typeface="Lato Black"/>
                <a:ea typeface="Lato Black"/>
                <a:cs typeface="Lato Black"/>
              </a:rPr>
              <a:t> </a:t>
            </a:r>
            <a:r>
              <a:rPr lang="fi-FI" err="1">
                <a:solidFill>
                  <a:srgbClr val="0047B6"/>
                </a:solidFill>
                <a:latin typeface="Lato Black"/>
                <a:ea typeface="Lato Black"/>
                <a:cs typeface="Lato Black"/>
              </a:rPr>
              <a:t>you</a:t>
            </a:r>
            <a:r>
              <a:rPr lang="fi-FI">
                <a:solidFill>
                  <a:srgbClr val="0047B6"/>
                </a:solidFill>
                <a:latin typeface="Lato Black"/>
                <a:ea typeface="Lato Black"/>
                <a:cs typeface="Lato Black"/>
              </a:rPr>
              <a:t> </a:t>
            </a:r>
            <a:r>
              <a:rPr lang="fi-FI" err="1">
                <a:solidFill>
                  <a:srgbClr val="0047B6"/>
                </a:solidFill>
                <a:latin typeface="Lato Black"/>
                <a:ea typeface="Lato Black"/>
                <a:cs typeface="Lato Black"/>
              </a:rPr>
              <a:t>use</a:t>
            </a:r>
            <a:r>
              <a:rPr lang="fi-FI">
                <a:solidFill>
                  <a:srgbClr val="0047B6"/>
                </a:solidFill>
                <a:latin typeface="Lato Black"/>
                <a:ea typeface="Lato Black"/>
                <a:cs typeface="Lato Black"/>
              </a:rPr>
              <a:t> for data </a:t>
            </a:r>
            <a:r>
              <a:rPr lang="fi-FI" err="1">
                <a:solidFill>
                  <a:srgbClr val="0047B6"/>
                </a:solidFill>
                <a:latin typeface="Lato Black"/>
                <a:ea typeface="Lato Black"/>
                <a:cs typeface="Lato Black"/>
              </a:rPr>
              <a:t>sharing</a:t>
            </a:r>
            <a:r>
              <a:rPr lang="fi-FI">
                <a:solidFill>
                  <a:srgbClr val="0047B6"/>
                </a:solidFill>
                <a:latin typeface="Lato Black"/>
                <a:ea typeface="Lato Black"/>
                <a:cs typeface="Lato Black"/>
              </a:rPr>
              <a:t> </a:t>
            </a:r>
            <a:r>
              <a:rPr lang="fi-FI" err="1">
                <a:solidFill>
                  <a:srgbClr val="0047B6"/>
                </a:solidFill>
                <a:latin typeface="Lato Black"/>
                <a:ea typeface="Lato Black"/>
                <a:cs typeface="Lato Black"/>
              </a:rPr>
              <a:t>agreements</a:t>
            </a:r>
            <a:endParaRPr lang="fi-FI" err="1">
              <a:solidFill>
                <a:srgbClr val="0047B6"/>
              </a:solidFill>
              <a:latin typeface="Lato Black" panose="020F0A02020204030203" pitchFamily="34" charset="0"/>
              <a:ea typeface="Lato Black"/>
              <a:cs typeface="Lato Black"/>
            </a:endParaRPr>
          </a:p>
        </p:txBody>
      </p:sp>
      <p:pic>
        <p:nvPicPr>
          <p:cNvPr id="13" name="Graphic 14" descr="Contract with solid fill">
            <a:extLst>
              <a:ext uri="{FF2B5EF4-FFF2-40B4-BE49-F238E27FC236}">
                <a16:creationId xmlns:a16="http://schemas.microsoft.com/office/drawing/2014/main" id="{D7456F25-0901-C831-39FD-D18B4D61755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30324" y="3553799"/>
            <a:ext cx="425116" cy="409074"/>
          </a:xfrm>
          <a:prstGeom prst="rect">
            <a:avLst/>
          </a:prstGeom>
        </p:spPr>
      </p:pic>
      <p:sp>
        <p:nvSpPr>
          <p:cNvPr id="15" name="Rectangle: Rounded Corners 14">
            <a:extLst>
              <a:ext uri="{FF2B5EF4-FFF2-40B4-BE49-F238E27FC236}">
                <a16:creationId xmlns:a16="http://schemas.microsoft.com/office/drawing/2014/main" id="{2F029F02-A1BB-6B04-E3AD-05F36B6B5A2E}"/>
              </a:ext>
            </a:extLst>
          </p:cNvPr>
          <p:cNvSpPr/>
          <p:nvPr/>
        </p:nvSpPr>
        <p:spPr>
          <a:xfrm>
            <a:off x="5566470" y="4174959"/>
            <a:ext cx="2580302" cy="1684032"/>
          </a:xfrm>
          <a:prstGeom prst="roundRect">
            <a:avLst/>
          </a:prstGeom>
          <a:solidFill>
            <a:srgbClr val="091C3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fi-FI" sz="1700" err="1">
                <a:solidFill>
                  <a:schemeClr val="bg1"/>
                </a:solidFill>
                <a:latin typeface="Lato Black"/>
                <a:ea typeface="Lato Black"/>
                <a:cs typeface="Lato Black"/>
              </a:rPr>
              <a:t>Traffic</a:t>
            </a:r>
            <a:r>
              <a:rPr lang="fi-FI" sz="1700">
                <a:solidFill>
                  <a:schemeClr val="bg1"/>
                </a:solidFill>
                <a:latin typeface="Lato Black"/>
                <a:ea typeface="Lato Black"/>
                <a:cs typeface="Lato Black"/>
              </a:rPr>
              <a:t> Data </a:t>
            </a:r>
            <a:r>
              <a:rPr lang="fi-FI" sz="1700" err="1">
                <a:solidFill>
                  <a:schemeClr val="bg1"/>
                </a:solidFill>
                <a:latin typeface="Lato Black"/>
                <a:ea typeface="Lato Black"/>
                <a:cs typeface="Lato Black"/>
              </a:rPr>
              <a:t>Ecosystem</a:t>
            </a:r>
            <a:r>
              <a:rPr lang="fi-FI" sz="1700">
                <a:solidFill>
                  <a:schemeClr val="bg1"/>
                </a:solidFill>
                <a:latin typeface="Lato Black"/>
                <a:ea typeface="Lato Black"/>
                <a:cs typeface="Lato Black"/>
              </a:rPr>
              <a:t> (</a:t>
            </a:r>
            <a:r>
              <a:rPr lang="fi-FI" sz="1700" err="1">
                <a:solidFill>
                  <a:schemeClr val="bg1"/>
                </a:solidFill>
                <a:latin typeface="Lato Black"/>
                <a:ea typeface="Lato Black"/>
                <a:cs typeface="Lato Black"/>
              </a:rPr>
              <a:t>Fintraffic</a:t>
            </a:r>
            <a:r>
              <a:rPr lang="fi-FI" sz="1700">
                <a:solidFill>
                  <a:schemeClr val="bg1"/>
                </a:solidFill>
                <a:latin typeface="Lato Black"/>
                <a:ea typeface="Lato Black"/>
                <a:cs typeface="Lato Black"/>
              </a:rPr>
              <a:t>) </a:t>
            </a:r>
            <a:r>
              <a:rPr lang="fi-FI" sz="1700" err="1">
                <a:solidFill>
                  <a:schemeClr val="bg1"/>
                </a:solidFill>
                <a:latin typeface="Lato Black"/>
                <a:ea typeface="Lato Black"/>
                <a:cs typeface="Lato Black"/>
              </a:rPr>
              <a:t>benefits</a:t>
            </a:r>
            <a:r>
              <a:rPr lang="fi-FI" sz="1700">
                <a:solidFill>
                  <a:schemeClr val="bg1"/>
                </a:solidFill>
                <a:latin typeface="Lato Black"/>
                <a:ea typeface="Lato Black"/>
                <a:cs typeface="Lato Black"/>
              </a:rPr>
              <a:t> for </a:t>
            </a:r>
            <a:r>
              <a:rPr lang="fi-FI" sz="1700" err="1">
                <a:solidFill>
                  <a:schemeClr val="bg1"/>
                </a:solidFill>
                <a:latin typeface="Lato Black"/>
                <a:ea typeface="Lato Black"/>
                <a:cs typeface="Lato Black"/>
              </a:rPr>
              <a:t>the</a:t>
            </a:r>
            <a:r>
              <a:rPr lang="fi-FI" sz="1700">
                <a:solidFill>
                  <a:schemeClr val="bg1"/>
                </a:solidFill>
                <a:latin typeface="Lato Black"/>
                <a:ea typeface="Lato Black"/>
                <a:cs typeface="Lato Black"/>
              </a:rPr>
              <a:t> </a:t>
            </a:r>
            <a:r>
              <a:rPr lang="fi-FI" sz="1700" err="1">
                <a:solidFill>
                  <a:schemeClr val="bg1"/>
                </a:solidFill>
                <a:latin typeface="Lato Black"/>
                <a:ea typeface="Lato Black"/>
                <a:cs typeface="Lato Black"/>
              </a:rPr>
              <a:t>company</a:t>
            </a:r>
            <a:endParaRPr lang="fi-FI" sz="1700">
              <a:solidFill>
                <a:schemeClr val="bg1"/>
              </a:solidFill>
              <a:latin typeface="Lato Black"/>
              <a:ea typeface="Lato Black"/>
              <a:cs typeface="Lato Black"/>
            </a:endParaRPr>
          </a:p>
        </p:txBody>
      </p:sp>
      <p:sp>
        <p:nvSpPr>
          <p:cNvPr id="24" name="Oval 23">
            <a:extLst>
              <a:ext uri="{FF2B5EF4-FFF2-40B4-BE49-F238E27FC236}">
                <a16:creationId xmlns:a16="http://schemas.microsoft.com/office/drawing/2014/main" id="{CBC6604D-9317-4469-B53B-BB8D42A5BF71}"/>
              </a:ext>
            </a:extLst>
          </p:cNvPr>
          <p:cNvSpPr/>
          <p:nvPr/>
        </p:nvSpPr>
        <p:spPr>
          <a:xfrm>
            <a:off x="1304925" y="265113"/>
            <a:ext cx="246062" cy="230187"/>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1CEF6C3-EF14-40F7-AD56-5A45B732377B}"/>
              </a:ext>
            </a:extLst>
          </p:cNvPr>
          <p:cNvSpPr/>
          <p:nvPr/>
        </p:nvSpPr>
        <p:spPr>
          <a:xfrm>
            <a:off x="971550"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F1A3AA-C1F9-43FD-96F6-6972333F03C7}"/>
              </a:ext>
            </a:extLst>
          </p:cNvPr>
          <p:cNvSpPr/>
          <p:nvPr/>
        </p:nvSpPr>
        <p:spPr>
          <a:xfrm>
            <a:off x="113823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D29658-3331-4FEC-B2E8-91CBF4E86907}"/>
              </a:ext>
            </a:extLst>
          </p:cNvPr>
          <p:cNvSpPr/>
          <p:nvPr/>
        </p:nvSpPr>
        <p:spPr>
          <a:xfrm>
            <a:off x="1598612"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6C988C-0514-4139-BEC8-7EC2A39CF9AE}"/>
              </a:ext>
            </a:extLst>
          </p:cNvPr>
          <p:cNvSpPr/>
          <p:nvPr/>
        </p:nvSpPr>
        <p:spPr>
          <a:xfrm>
            <a:off x="1765300" y="296863"/>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122E74F-E164-4C99-A2CA-F8AEBE95AAE9}"/>
              </a:ext>
            </a:extLst>
          </p:cNvPr>
          <p:cNvSpPr/>
          <p:nvPr/>
        </p:nvSpPr>
        <p:spPr>
          <a:xfrm>
            <a:off x="1931987" y="296862"/>
            <a:ext cx="134937" cy="12700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7E2725-4CE2-4C97-B3B1-AFFACAD21407}"/>
              </a:ext>
            </a:extLst>
          </p:cNvPr>
          <p:cNvSpPr txBox="1"/>
          <p:nvPr/>
        </p:nvSpPr>
        <p:spPr>
          <a:xfrm>
            <a:off x="2063749" y="230187"/>
            <a:ext cx="30305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0047B6"/>
                </a:solidFill>
                <a:latin typeface="Work Sans SemiBold"/>
                <a:ea typeface="Calibri"/>
                <a:cs typeface="Calibri"/>
              </a:rPr>
              <a:t>Methods &amp; tools</a:t>
            </a:r>
            <a:endParaRPr lang="en-US"/>
          </a:p>
        </p:txBody>
      </p:sp>
      <p:pic>
        <p:nvPicPr>
          <p:cNvPr id="17" name="Graphic 16" descr="Acquisition with solid fill">
            <a:extLst>
              <a:ext uri="{FF2B5EF4-FFF2-40B4-BE49-F238E27FC236}">
                <a16:creationId xmlns:a16="http://schemas.microsoft.com/office/drawing/2014/main" id="{8EB2F2A9-5CA2-4A15-B174-80AC515630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43914" y="5098716"/>
            <a:ext cx="914400" cy="914400"/>
          </a:xfrm>
          <a:prstGeom prst="rect">
            <a:avLst/>
          </a:prstGeom>
        </p:spPr>
      </p:pic>
      <p:pic>
        <p:nvPicPr>
          <p:cNvPr id="35" name="Picture 2">
            <a:extLst>
              <a:ext uri="{FF2B5EF4-FFF2-40B4-BE49-F238E27FC236}">
                <a16:creationId xmlns:a16="http://schemas.microsoft.com/office/drawing/2014/main" id="{76D25C15-DDD7-4BB9-B6F7-51EC7464928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059021" y="1031554"/>
            <a:ext cx="811197" cy="76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94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Asiakirja" ma:contentTypeID="0x010100399A00B2B6C5CB4885095A263204B38B" ma:contentTypeVersion="14" ma:contentTypeDescription="Luo uusi asiakirja." ma:contentTypeScope="" ma:versionID="65d56a85333a831ee8f5cd64a3ea7d3f">
  <xsd:schema xmlns:xsd="http://www.w3.org/2001/XMLSchema" xmlns:xs="http://www.w3.org/2001/XMLSchema" xmlns:p="http://schemas.microsoft.com/office/2006/metadata/properties" xmlns:ns2="6b1c3cea-ca5c-451f-b08a-dae2fa572136" xmlns:ns3="044a2c8a-0b50-4ae7-a088-3c0e74e27176" targetNamespace="http://schemas.microsoft.com/office/2006/metadata/properties" ma:root="true" ma:fieldsID="727a5b9d789a590d90f4cbe958fd1f46" ns2:_="" ns3:_="">
    <xsd:import namespace="6b1c3cea-ca5c-451f-b08a-dae2fa572136"/>
    <xsd:import namespace="044a2c8a-0b50-4ae7-a088-3c0e74e271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1c3cea-ca5c-451f-b08a-dae2fa5721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Kuvien tunnisteet" ma:readOnly="false" ma:fieldId="{5cf76f15-5ced-4ddc-b409-7134ff3c332f}" ma:taxonomyMulti="true" ma:sspId="2d61bb93-c830-477f-800c-34a01ab1e79a"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4a2c8a-0b50-4ae7-a088-3c0e74e27176" elementFormDefault="qualified">
    <xsd:import namespace="http://schemas.microsoft.com/office/2006/documentManagement/types"/>
    <xsd:import namespace="http://schemas.microsoft.com/office/infopath/2007/PartnerControls"/>
    <xsd:element name="SharedWithUsers" ma:index="10"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Jakamisen tiedot" ma:internalName="SharedWithDetails" ma:readOnly="true">
      <xsd:simpleType>
        <xsd:restriction base="dms:Note">
          <xsd:maxLength value="255"/>
        </xsd:restriction>
      </xsd:simpleType>
    </xsd:element>
    <xsd:element name="TaxCatchAll" ma:index="18" nillable="true" ma:displayName="Taxonomy Catch All Column" ma:hidden="true" ma:list="{7bd768cb-27df-49d3-8ce0-7cca22af6b35}" ma:internalName="TaxCatchAll" ma:showField="CatchAllData" ma:web="044a2c8a-0b50-4ae7-a088-3c0e74e271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b1c3cea-ca5c-451f-b08a-dae2fa572136">
      <Terms xmlns="http://schemas.microsoft.com/office/infopath/2007/PartnerControls"/>
    </lcf76f155ced4ddcb4097134ff3c332f>
    <TaxCatchAll xmlns="044a2c8a-0b50-4ae7-a088-3c0e74e27176" xsi:nil="true"/>
  </documentManagement>
</p:properties>
</file>

<file path=customXml/itemProps1.xml><?xml version="1.0" encoding="utf-8"?>
<ds:datastoreItem xmlns:ds="http://schemas.openxmlformats.org/officeDocument/2006/customXml" ds:itemID="{5B6B1199-CAAC-44FB-AF8F-B9DB36857C67}">
  <ds:schemaRefs>
    <ds:schemaRef ds:uri="044a2c8a-0b50-4ae7-a088-3c0e74e27176"/>
    <ds:schemaRef ds:uri="6b1c3cea-ca5c-451f-b08a-dae2fa5721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10AFC4-48B5-4E99-8593-1AFEC3480ECB}">
  <ds:schemaRefs>
    <ds:schemaRef ds:uri="http://schemas.microsoft.com/sharepoint/v3/contenttype/forms"/>
  </ds:schemaRefs>
</ds:datastoreItem>
</file>

<file path=customXml/itemProps3.xml><?xml version="1.0" encoding="utf-8"?>
<ds:datastoreItem xmlns:ds="http://schemas.openxmlformats.org/officeDocument/2006/customXml" ds:itemID="{08A9FEF8-2A98-495A-853D-A41FB0DA054A}">
  <ds:schemaRefs>
    <ds:schemaRef ds:uri="044a2c8a-0b50-4ae7-a088-3c0e74e27176"/>
    <ds:schemaRef ds:uri="6b1c3cea-ca5c-451f-b08a-dae2fa57213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23</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Operating model for mobility</vt:lpstr>
      <vt:lpstr>PowerPoint Presentation</vt:lpstr>
      <vt:lpstr>Information Technology Program (ITP)</vt:lpstr>
      <vt:lpstr>Meet the team</vt:lpstr>
      <vt:lpstr>Project brief</vt:lpstr>
      <vt:lpstr>Research questions</vt:lpstr>
      <vt:lpstr>Human-centered design (HCD) process</vt:lpstr>
      <vt:lpstr>Interviews</vt:lpstr>
      <vt:lpstr>Interview questions</vt:lpstr>
      <vt:lpstr>Pain point clusters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map for data sharing future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status</dc:title>
  <dc:creator>Tytti Niemi</dc:creator>
  <cp:revision>1</cp:revision>
  <dcterms:created xsi:type="dcterms:W3CDTF">2022-06-08T04:21:11Z</dcterms:created>
  <dcterms:modified xsi:type="dcterms:W3CDTF">2022-08-30T03:59:26Z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0x010100399A00B2B6C5CB4885095A263204B38B</vt:lpwstr>
  </property>
  <property fmtid="{D5CDD505-2E9C-101B-9397-08002B2CF9AE}" pid="3" name="MediaServiceImageTags">
    <vt:lpwstr/>
  </property>
</Properties>
</file>